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notesMasterIdLst>
    <p:notesMasterId r:id="rId20"/>
  </p:notesMasterIdLst>
  <p:handoutMasterIdLst>
    <p:handoutMasterId r:id="rId21"/>
  </p:handoutMasterIdLst>
  <p:sldIdLst>
    <p:sldId id="279" r:id="rId5"/>
    <p:sldId id="4141" r:id="rId6"/>
    <p:sldId id="343" r:id="rId7"/>
    <p:sldId id="7372" r:id="rId8"/>
    <p:sldId id="4134" r:id="rId9"/>
    <p:sldId id="290" r:id="rId10"/>
    <p:sldId id="4135" r:id="rId11"/>
    <p:sldId id="4136" r:id="rId12"/>
    <p:sldId id="4137" r:id="rId13"/>
    <p:sldId id="4138" r:id="rId14"/>
    <p:sldId id="344" r:id="rId15"/>
    <p:sldId id="4139" r:id="rId16"/>
    <p:sldId id="4143" r:id="rId17"/>
    <p:sldId id="4140" r:id="rId18"/>
    <p:sldId id="352" r:id="rId19"/>
  </p:sldIdLst>
  <p:sldSz cx="12192000" cy="6858000"/>
  <p:notesSz cx="6858000" cy="9144000"/>
  <p:defaultTextStyle>
    <a:defPPr>
      <a:defRPr lang="de-DE"/>
    </a:defPPr>
    <a:lvl1pPr marL="0" indent="0" algn="l" defTabSz="914400" rtl="0" eaLnBrk="1" latinLnBrk="0" hangingPunct="1">
      <a:lnSpc>
        <a:spcPct val="98000"/>
      </a:lnSpc>
      <a:spcBef>
        <a:spcPts val="0"/>
      </a:spcBef>
      <a:buFont typeface="+mj-lt"/>
      <a:buNone/>
      <a:defRPr sz="1600" kern="1200" spc="-10" baseline="0">
        <a:solidFill>
          <a:schemeClr val="tx1"/>
        </a:solidFill>
        <a:latin typeface="+mn-lt"/>
        <a:ea typeface="+mn-ea"/>
        <a:cs typeface="+mn-cs"/>
      </a:defRPr>
    </a:lvl1pPr>
    <a:lvl2pPr marL="174625" indent="-174625" algn="l" defTabSz="914400" rtl="0" eaLnBrk="1" latinLnBrk="0" hangingPunct="1">
      <a:lnSpc>
        <a:spcPct val="98000"/>
      </a:lnSpc>
      <a:spcBef>
        <a:spcPts val="0"/>
      </a:spcBef>
      <a:buFont typeface="Source Sans Pro" panose="020B0503030403020204" pitchFamily="34" charset="0"/>
      <a:buChar char="―"/>
      <a:defRPr sz="1600" kern="1200" spc="-10" baseline="0">
        <a:solidFill>
          <a:schemeClr val="tx1"/>
        </a:solidFill>
        <a:latin typeface="+mn-lt"/>
        <a:ea typeface="+mn-ea"/>
        <a:cs typeface="+mn-cs"/>
      </a:defRPr>
    </a:lvl2pPr>
    <a:lvl3pPr marL="360363" indent="-185738" algn="l" defTabSz="914400" rtl="0" eaLnBrk="1" latinLnBrk="0" hangingPunct="1">
      <a:lnSpc>
        <a:spcPct val="98000"/>
      </a:lnSpc>
      <a:spcBef>
        <a:spcPts val="0"/>
      </a:spcBef>
      <a:buFont typeface="Source Sans Pro" panose="020B0503030403020204" pitchFamily="34" charset="0"/>
      <a:buChar char="―"/>
      <a:defRPr sz="1600" kern="1200" spc="-10" baseline="0">
        <a:solidFill>
          <a:schemeClr val="tx1"/>
        </a:solidFill>
        <a:latin typeface="+mn-lt"/>
        <a:ea typeface="+mn-ea"/>
        <a:cs typeface="+mn-cs"/>
      </a:defRPr>
    </a:lvl3pPr>
    <a:lvl4pPr marL="534988" indent="-174625" algn="l" defTabSz="914400" rtl="0" eaLnBrk="1" latinLnBrk="0" hangingPunct="1">
      <a:lnSpc>
        <a:spcPct val="98000"/>
      </a:lnSpc>
      <a:spcBef>
        <a:spcPts val="0"/>
      </a:spcBef>
      <a:buFont typeface="Source Sans Pro" panose="020B0503030403020204" pitchFamily="34" charset="0"/>
      <a:buChar char="―"/>
      <a:defRPr sz="1600" kern="1200" spc="-10" baseline="0">
        <a:solidFill>
          <a:schemeClr val="tx1"/>
        </a:solidFill>
        <a:latin typeface="+mn-lt"/>
        <a:ea typeface="+mn-ea"/>
        <a:cs typeface="+mn-cs"/>
      </a:defRPr>
    </a:lvl4pPr>
    <a:lvl5pPr marL="719138" indent="-184150" algn="l" defTabSz="914400" rtl="0" eaLnBrk="1" latinLnBrk="0" hangingPunct="1">
      <a:lnSpc>
        <a:spcPct val="98000"/>
      </a:lnSpc>
      <a:spcBef>
        <a:spcPts val="0"/>
      </a:spcBef>
      <a:buFont typeface="Source Sans Pro" panose="020B0503030403020204" pitchFamily="34" charset="0"/>
      <a:buChar char="―"/>
      <a:defRPr sz="1600" kern="1200" spc="-1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9152458D-D975-4659-9756-A6BAF0E2F024}">
          <p14:sldIdLst>
            <p14:sldId id="279"/>
            <p14:sldId id="4141"/>
            <p14:sldId id="343"/>
            <p14:sldId id="7372"/>
            <p14:sldId id="4134"/>
            <p14:sldId id="290"/>
            <p14:sldId id="4135"/>
            <p14:sldId id="4136"/>
            <p14:sldId id="4137"/>
            <p14:sldId id="4138"/>
            <p14:sldId id="344"/>
            <p14:sldId id="4139"/>
            <p14:sldId id="4143"/>
            <p14:sldId id="4140"/>
            <p14:sldId id="352"/>
          </p14:sldIdLst>
        </p14:section>
        <p14:section name="Global Affairs" id="{97823AFD-D9A3-497A-9E24-C4690E37979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A82A0"/>
    <a:srgbClr val="B89C6B"/>
    <a:srgbClr val="3E60B7"/>
    <a:srgbClr val="FBDFCD"/>
    <a:srgbClr val="F8CDAF"/>
    <a:srgbClr val="A3AEB7"/>
    <a:srgbClr val="253283"/>
    <a:srgbClr val="808080"/>
    <a:srgbClr val="F7F7F7"/>
    <a:srgbClr val="0028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A20E951-F767-40FB-8981-BDCADE0C3650}">
  <a:tblStyle styleId="{CA20E951-F767-40FB-8981-BDCADE0C3650}" styleName="UZH Standard">
    <a:wholeTbl>
      <a:tcTxStyle>
        <a:fontRef idx="minor">
          <a:prstClr val="black"/>
        </a:fontRef>
        <a:schemeClr val="dk1"/>
      </a:tcTxStyle>
      <a:tcStyle>
        <a:tcBdr>
          <a:left>
            <a:ln>
              <a:noFill/>
            </a:ln>
          </a:left>
          <a:right>
            <a:ln>
              <a:noFill/>
            </a:ln>
          </a:right>
          <a:top>
            <a:ln>
              <a:noFill/>
            </a:ln>
          </a:top>
          <a:bottom>
            <a:ln w="4233" cmpd="sng">
              <a:solidFill>
                <a:schemeClr val="dk1"/>
              </a:solidFill>
            </a:ln>
          </a:bottom>
          <a:insideH>
            <a:ln w="4233" cmpd="sng">
              <a:solidFill>
                <a:schemeClr val="dk1"/>
              </a:solidFill>
            </a:ln>
          </a:insideH>
          <a:insideV>
            <a:ln>
              <a:noFill/>
            </a:ln>
          </a:insideV>
        </a:tcBdr>
        <a:fill>
          <a:noFill/>
        </a:fill>
      </a:tcStyle>
    </a:wholeTbl>
    <a:band1H>
      <a:tcTxStyle>
        <a:schemeClr val="dk1"/>
      </a:tcTxStyle>
      <a:tcStyle>
        <a:tcBdr/>
        <a:fill>
          <a:noFill/>
        </a:fill>
      </a:tcStyle>
    </a:band1H>
    <a:band2H>
      <a:tcTxStyle>
        <a:schemeClr val="dk1"/>
      </a:tcTxStyle>
      <a:tcStyle>
        <a:tcBdr/>
        <a:fill>
          <a:noFill/>
        </a:fill>
      </a:tcStyle>
    </a:band2H>
    <a:band1V>
      <a:tcTxStyle>
        <a:schemeClr val="dk1"/>
      </a:tcTxStyle>
      <a:tcStyle>
        <a:tcBdr/>
        <a:fill>
          <a:noFill/>
        </a:fill>
      </a:tcStyle>
    </a:band1V>
    <a:band2V>
      <a:tcTxStyle>
        <a:schemeClr val="dk1"/>
      </a:tcTxStyle>
      <a:tcStyle>
        <a:tcBdr/>
        <a:fill>
          <a:noFill/>
        </a:fill>
      </a:tcStyle>
    </a:band2V>
    <a:lastCol>
      <a:tcTxStyle>
        <a:fontRef idx="major"/>
        <a:schemeClr val="dk1"/>
      </a:tcTxStyle>
      <a:tcStyle>
        <a:tcBdr/>
        <a:fill>
          <a:noFill/>
        </a:fill>
      </a:tcStyle>
    </a:lastCol>
    <a:firstCol>
      <a:tcTxStyle>
        <a:fontRef idx="major"/>
        <a:schemeClr val="dk1"/>
      </a:tcTxStyle>
      <a:tcStyle>
        <a:tcBdr/>
        <a:fill>
          <a:noFill/>
        </a:fill>
      </a:tcStyle>
    </a:firstCol>
    <a:lastRow>
      <a:tcTxStyle>
        <a:fontRef idx="major"/>
        <a:schemeClr val="dk1"/>
      </a:tcTxStyle>
      <a:tcStyle>
        <a:tcBdr>
          <a:top>
            <a:ln w="4233" cmpd="sng">
              <a:solidFill>
                <a:schemeClr val="dk1"/>
              </a:solidFill>
            </a:ln>
          </a:top>
          <a:bottom>
            <a:ln w="4233" cmpd="sng">
              <a:solidFill>
                <a:schemeClr val="dk1"/>
              </a:solidFill>
            </a:ln>
          </a:bottom>
        </a:tcBdr>
        <a:fill>
          <a:noFill/>
        </a:fill>
      </a:tcStyle>
    </a:lastRow>
    <a:firstRow>
      <a:tcTxStyle b="on">
        <a:fontRef idx="major"/>
        <a:schemeClr val="dk1"/>
      </a:tcTxStyle>
      <a:tcStyle>
        <a:tcBdr>
          <a:top>
            <a:ln>
              <a:noFill/>
            </a:ln>
          </a:top>
          <a:bottom>
            <a:ln w="12700" cmpd="sng">
              <a:solidFill>
                <a:schemeClr val="dk1"/>
              </a:solidFill>
            </a:ln>
          </a:bottom>
        </a:tcBdr>
        <a:fill>
          <a:noFill/>
        </a:fill>
      </a:tcStyle>
    </a:firstRow>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E269D01E-BC32-4049-B463-5C60D7B0CCD2}" styleName="Designformatvorlage 2 - Akz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27" autoAdjust="0"/>
    <p:restoredTop sz="96327" autoAdjust="0"/>
  </p:normalViewPr>
  <p:slideViewPr>
    <p:cSldViewPr showGuides="1">
      <p:cViewPr varScale="1">
        <p:scale>
          <a:sx n="107" d="100"/>
          <a:sy n="107" d="100"/>
        </p:scale>
        <p:origin x="184" y="528"/>
      </p:cViewPr>
      <p:guideLst/>
    </p:cSldViewPr>
  </p:slideViewPr>
  <p:outlineViewPr>
    <p:cViewPr>
      <p:scale>
        <a:sx n="33" d="100"/>
        <a:sy n="33" d="100"/>
      </p:scale>
      <p:origin x="0" y="-40794"/>
    </p:cViewPr>
  </p:outlineViewPr>
  <p:notesTextViewPr>
    <p:cViewPr>
      <p:scale>
        <a:sx n="100" d="100"/>
        <a:sy n="100" d="100"/>
      </p:scale>
      <p:origin x="0" y="0"/>
    </p:cViewPr>
  </p:notesTextViewPr>
  <p:notesViewPr>
    <p:cSldViewPr>
      <p:cViewPr varScale="1">
        <p:scale>
          <a:sx n="53" d="100"/>
          <a:sy n="53" d="100"/>
        </p:scale>
        <p:origin x="2334" y="2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endParaRPr lang="de-CH" sz="900" dirty="0"/>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06.02.25</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endParaRPr lang="de-CH" sz="900" dirty="0"/>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‹Nr.›</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64704" y="899592"/>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712000"/>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712000"/>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‹Nr.›</a:t>
            </a:fld>
            <a:endParaRPr lang="de-CH" dirty="0"/>
          </a:p>
        </p:txBody>
      </p:sp>
      <p:sp>
        <p:nvSpPr>
          <p:cNvPr id="16" name="Notizenplatzhalter 15"/>
          <p:cNvSpPr>
            <a:spLocks noGrp="1"/>
          </p:cNvSpPr>
          <p:nvPr>
            <p:ph type="body" sz="quarter" idx="3"/>
          </p:nvPr>
        </p:nvSpPr>
        <p:spPr>
          <a:xfrm>
            <a:off x="773424" y="4283968"/>
            <a:ext cx="5560412" cy="424847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06.02.25</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endParaRPr lang="de-CH" dirty="0"/>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mit Logo">
    <p:spTree>
      <p:nvGrpSpPr>
        <p:cNvPr id="1" name=""/>
        <p:cNvGrpSpPr/>
        <p:nvPr/>
      </p:nvGrpSpPr>
      <p:grpSpPr>
        <a:xfrm>
          <a:off x="0" y="0"/>
          <a:ext cx="0" cy="0"/>
          <a:chOff x="0" y="0"/>
          <a:chExt cx="0" cy="0"/>
        </a:xfrm>
      </p:grpSpPr>
      <p:sp>
        <p:nvSpPr>
          <p:cNvPr id="11" name="Bildplatzhalter 4">
            <a:extLst>
              <a:ext uri="{FF2B5EF4-FFF2-40B4-BE49-F238E27FC236}">
                <a16:creationId xmlns:a16="http://schemas.microsoft.com/office/drawing/2014/main" id="{712BD3F3-A9EA-3100-3B48-BC4236C1C8D5}"/>
              </a:ext>
            </a:extLst>
          </p:cNvPr>
          <p:cNvSpPr>
            <a:spLocks noGrp="1"/>
          </p:cNvSpPr>
          <p:nvPr>
            <p:ph type="pic" sz="quarter" idx="13"/>
          </p:nvPr>
        </p:nvSpPr>
        <p:spPr>
          <a:xfrm>
            <a:off x="269875" y="1078185"/>
            <a:ext cx="11652249" cy="5513115"/>
          </a:xfrm>
          <a:pattFill prst="lgCheck">
            <a:fgClr>
              <a:schemeClr val="bg1">
                <a:lumMod val="85000"/>
              </a:schemeClr>
            </a:fgClr>
            <a:bgClr>
              <a:schemeClr val="bg1"/>
            </a:bgClr>
          </a:pattFill>
        </p:spPr>
        <p:txBody>
          <a:bodyPr tIns="720000" anchor="ctr" anchorCtr="0"/>
          <a:lstStyle>
            <a:lvl1pPr algn="ctr">
              <a:defRPr sz="1200"/>
            </a:lvl1pPr>
          </a:lstStyle>
          <a:p>
            <a:r>
              <a:rPr lang="de-DE" noProof="0"/>
              <a:t>Bild durch Klicken auf Symbol hinzufügen</a:t>
            </a:r>
            <a:endParaRPr lang="de-CH" noProof="0" dirty="0"/>
          </a:p>
        </p:txBody>
      </p:sp>
      <p:sp>
        <p:nvSpPr>
          <p:cNvPr id="4" name="Datumsplatzhalter 3">
            <a:extLst>
              <a:ext uri="{FF2B5EF4-FFF2-40B4-BE49-F238E27FC236}">
                <a16:creationId xmlns:a16="http://schemas.microsoft.com/office/drawing/2014/main" id="{E22D3C48-FDED-470C-908E-96B5A0DDFDE7}"/>
              </a:ext>
            </a:extLst>
          </p:cNvPr>
          <p:cNvSpPr>
            <a:spLocks noGrp="1"/>
          </p:cNvSpPr>
          <p:nvPr>
            <p:ph type="dt" sz="half" idx="10"/>
          </p:nvPr>
        </p:nvSpPr>
        <p:spPr>
          <a:xfrm rot="16200000">
            <a:off x="12192000" y="72000"/>
            <a:ext cx="72000" cy="72000"/>
          </a:xfrm>
        </p:spPr>
        <p:txBody>
          <a:bodyPr/>
          <a:lstStyle>
            <a:lvl1pPr>
              <a:defRPr/>
            </a:lvl1pPr>
          </a:lstStyle>
          <a:p>
            <a:r>
              <a:rPr lang="de-CH" noProof="0"/>
              <a:t>06.02.2025</a:t>
            </a:r>
          </a:p>
        </p:txBody>
      </p:sp>
      <p:sp>
        <p:nvSpPr>
          <p:cNvPr id="6" name="Fußzeilenplatzhalter 5">
            <a:extLst>
              <a:ext uri="{FF2B5EF4-FFF2-40B4-BE49-F238E27FC236}">
                <a16:creationId xmlns:a16="http://schemas.microsoft.com/office/drawing/2014/main" id="{198B2F51-FE27-4B05-A169-62F7E9E34421}"/>
              </a:ext>
            </a:extLst>
          </p:cNvPr>
          <p:cNvSpPr>
            <a:spLocks noGrp="1"/>
          </p:cNvSpPr>
          <p:nvPr>
            <p:ph type="ftr" sz="quarter" idx="11"/>
          </p:nvPr>
        </p:nvSpPr>
        <p:spPr>
          <a:xfrm rot="16200000">
            <a:off x="12192000" y="152795"/>
            <a:ext cx="72000" cy="72000"/>
          </a:xfrm>
        </p:spPr>
        <p:txBody>
          <a:bodyPr/>
          <a:lstStyle>
            <a:lvl1pPr>
              <a:defRPr/>
            </a:lvl1pPr>
          </a:lstStyle>
          <a:p>
            <a:r>
              <a:rPr lang="de-CH" noProof="0"/>
              <a:t>The UZH Teaching Fund: Overview and Information Event</a:t>
            </a:r>
          </a:p>
        </p:txBody>
      </p:sp>
      <p:sp>
        <p:nvSpPr>
          <p:cNvPr id="8" name="Foliennummernplatzhalter 7">
            <a:extLst>
              <a:ext uri="{FF2B5EF4-FFF2-40B4-BE49-F238E27FC236}">
                <a16:creationId xmlns:a16="http://schemas.microsoft.com/office/drawing/2014/main" id="{CD7C1A0D-0D46-4AD6-A4E0-C34A72CE2E1A}"/>
              </a:ext>
            </a:extLst>
          </p:cNvPr>
          <p:cNvSpPr>
            <a:spLocks noGrp="1"/>
          </p:cNvSpPr>
          <p:nvPr>
            <p:ph type="sldNum" sz="quarter" idx="12"/>
          </p:nvPr>
        </p:nvSpPr>
        <p:spPr>
          <a:xfrm rot="16200000">
            <a:off x="12192000" y="0"/>
            <a:ext cx="72000" cy="72000"/>
          </a:xfrm>
        </p:spPr>
        <p:txBody>
          <a:bodyPr/>
          <a:lstStyle>
            <a:lvl1pPr>
              <a:defRPr/>
            </a:lvl1pPr>
          </a:lstStyle>
          <a:p>
            <a:r>
              <a:rPr lang="de-CH" noProof="0"/>
              <a:t> </a:t>
            </a:r>
          </a:p>
        </p:txBody>
      </p:sp>
      <p:pic>
        <p:nvPicPr>
          <p:cNvPr id="9" name="Grafik 8">
            <a:extLst>
              <a:ext uri="{FF2B5EF4-FFF2-40B4-BE49-F238E27FC236}">
                <a16:creationId xmlns:a16="http://schemas.microsoft.com/office/drawing/2014/main" id="{99E961D6-F750-1FDF-0BD7-64E76801105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0582" y="263785"/>
            <a:ext cx="1590020" cy="550800"/>
          </a:xfrm>
          <a:prstGeom prst="rect">
            <a:avLst/>
          </a:prstGeom>
        </p:spPr>
      </p:pic>
      <p:sp>
        <p:nvSpPr>
          <p:cNvPr id="5" name="Textplatzhalter 4">
            <a:extLst>
              <a:ext uri="{FF2B5EF4-FFF2-40B4-BE49-F238E27FC236}">
                <a16:creationId xmlns:a16="http://schemas.microsoft.com/office/drawing/2014/main" id="{8500B2A4-A548-86D9-6FFA-57A63AC10C67}"/>
              </a:ext>
            </a:extLst>
          </p:cNvPr>
          <p:cNvSpPr>
            <a:spLocks noGrp="1"/>
          </p:cNvSpPr>
          <p:nvPr>
            <p:ph type="body" sz="quarter" idx="14" hasCustomPrompt="1"/>
          </p:nvPr>
        </p:nvSpPr>
        <p:spPr>
          <a:xfrm>
            <a:off x="1" y="2440388"/>
            <a:ext cx="3710544" cy="1516918"/>
          </a:xfrm>
          <a:solidFill>
            <a:schemeClr val="bg1"/>
          </a:solidFill>
        </p:spPr>
        <p:txBody>
          <a:bodyPr wrap="none" lIns="270000" tIns="154800" rIns="248400" bIns="180000">
            <a:spAutoFit/>
          </a:bodyPr>
          <a:lstStyle>
            <a:lvl1pPr>
              <a:lnSpc>
                <a:spcPct val="97000"/>
              </a:lnSpc>
              <a:defRPr sz="3000" b="1"/>
            </a:lvl1pPr>
            <a:lvl2pPr marL="0" indent="0">
              <a:lnSpc>
                <a:spcPct val="100000"/>
              </a:lnSpc>
              <a:spcBef>
                <a:spcPts val="700"/>
              </a:spcBef>
              <a:buFontTx/>
              <a:buNone/>
              <a:defRPr sz="2000" b="0"/>
            </a:lvl2pPr>
            <a:lvl3pPr marL="0" indent="0">
              <a:lnSpc>
                <a:spcPct val="103000"/>
              </a:lnSpc>
              <a:spcBef>
                <a:spcPts val="700"/>
              </a:spcBef>
              <a:buFontTx/>
              <a:buNone/>
              <a:defRPr sz="1600" b="0"/>
            </a:lvl3pPr>
            <a:lvl4pPr>
              <a:lnSpc>
                <a:spcPct val="83000"/>
              </a:lnSpc>
              <a:defRPr sz="4700" b="1"/>
            </a:lvl4pPr>
            <a:lvl5pPr>
              <a:lnSpc>
                <a:spcPct val="83000"/>
              </a:lnSpc>
              <a:defRPr sz="4700" b="1"/>
            </a:lvl5pPr>
          </a:lstStyle>
          <a:p>
            <a:pPr lvl="0"/>
            <a:r>
              <a:rPr lang="de-CH" noProof="0" dirty="0"/>
              <a:t>Titel hinzufügen</a:t>
            </a:r>
          </a:p>
          <a:p>
            <a:pPr lvl="1"/>
            <a:r>
              <a:rPr lang="de-CH" noProof="0" dirty="0"/>
              <a:t>Zweite Ebene (Untertitel)</a:t>
            </a:r>
          </a:p>
          <a:p>
            <a:pPr lvl="2"/>
            <a:r>
              <a:rPr lang="de-CH" noProof="0" dirty="0"/>
              <a:t>Dritte Ebene (Vorname Name/Datum)</a:t>
            </a:r>
          </a:p>
        </p:txBody>
      </p:sp>
    </p:spTree>
    <p:extLst>
      <p:ext uri="{BB962C8B-B14F-4D97-AF65-F5344CB8AC3E}">
        <p14:creationId xmlns:p14="http://schemas.microsoft.com/office/powerpoint/2010/main" val="38918866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73600" y="244799"/>
            <a:ext cx="5722937" cy="621975"/>
          </a:xfrm>
        </p:spPr>
        <p:txBody>
          <a:bodyPr/>
          <a:lstStyle/>
          <a:p>
            <a:r>
              <a:rPr lang="de-CH" dirty="0"/>
              <a:t>Kapiteltitel hinzufügen</a:t>
            </a:r>
            <a:endParaRPr lang="de-CH" noProof="0" dirty="0"/>
          </a:p>
        </p:txBody>
      </p:sp>
      <p:sp>
        <p:nvSpPr>
          <p:cNvPr id="3" name="Inhaltsplatzhalter 2"/>
          <p:cNvSpPr>
            <a:spLocks noGrp="1"/>
          </p:cNvSpPr>
          <p:nvPr>
            <p:ph sz="half" idx="1" hasCustomPrompt="1"/>
          </p:nvPr>
        </p:nvSpPr>
        <p:spPr>
          <a:xfrm>
            <a:off x="271463" y="866774"/>
            <a:ext cx="5722937" cy="5133447"/>
          </a:xfrm>
        </p:spPr>
        <p:txBody>
          <a:bodyPr/>
          <a:lstStyle>
            <a:lvl1pPr>
              <a:defRPr sz="1600"/>
            </a:lvl1pPr>
            <a:lvl2pPr marL="226800" indent="-226800">
              <a:defRPr sz="1600"/>
            </a:lvl2pPr>
            <a:lvl3pPr marL="658800" indent="-226800">
              <a:defRPr sz="1600"/>
            </a:lvl3pPr>
            <a:lvl4pPr marL="1090800" indent="-226800">
              <a:defRPr sz="1600"/>
            </a:lvl4pPr>
            <a:lvl5pPr marL="1522800" indent="-226800">
              <a:defRPr sz="1600"/>
            </a:lvl5pPr>
          </a:lstStyle>
          <a:p>
            <a:pPr lvl="0"/>
            <a:r>
              <a:rPr lang="de-CH" noProof="0" dirty="0"/>
              <a:t>Inhalt hinzufügen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5" name="Datumsplatzhalter 4">
            <a:extLst>
              <a:ext uri="{FF2B5EF4-FFF2-40B4-BE49-F238E27FC236}">
                <a16:creationId xmlns:a16="http://schemas.microsoft.com/office/drawing/2014/main" id="{0CBC3AC7-219E-4C67-AEDA-C67A12A69C38}"/>
              </a:ext>
            </a:extLst>
          </p:cNvPr>
          <p:cNvSpPr>
            <a:spLocks noGrp="1"/>
          </p:cNvSpPr>
          <p:nvPr>
            <p:ph type="dt" sz="half" idx="10"/>
          </p:nvPr>
        </p:nvSpPr>
        <p:spPr/>
        <p:txBody>
          <a:bodyPr/>
          <a:lstStyle/>
          <a:p>
            <a:r>
              <a:rPr lang="de-CH" noProof="0"/>
              <a:t>06.02.2025</a:t>
            </a:r>
          </a:p>
        </p:txBody>
      </p:sp>
      <p:sp>
        <p:nvSpPr>
          <p:cNvPr id="6" name="Fußzeilenplatzhalter 5">
            <a:extLst>
              <a:ext uri="{FF2B5EF4-FFF2-40B4-BE49-F238E27FC236}">
                <a16:creationId xmlns:a16="http://schemas.microsoft.com/office/drawing/2014/main" id="{C7782AC2-B1F9-49B1-8F1C-175BF9874552}"/>
              </a:ext>
            </a:extLst>
          </p:cNvPr>
          <p:cNvSpPr>
            <a:spLocks noGrp="1"/>
          </p:cNvSpPr>
          <p:nvPr>
            <p:ph type="ftr" sz="quarter" idx="11"/>
          </p:nvPr>
        </p:nvSpPr>
        <p:spPr/>
        <p:txBody>
          <a:bodyPr/>
          <a:lstStyle/>
          <a:p>
            <a:r>
              <a:rPr lang="de-CH" noProof="0"/>
              <a:t>The UZH Teaching Fund: Overview and Information Event</a:t>
            </a:r>
          </a:p>
        </p:txBody>
      </p:sp>
      <p:sp>
        <p:nvSpPr>
          <p:cNvPr id="7" name="Foliennummernplatzhalter 6">
            <a:extLst>
              <a:ext uri="{FF2B5EF4-FFF2-40B4-BE49-F238E27FC236}">
                <a16:creationId xmlns:a16="http://schemas.microsoft.com/office/drawing/2014/main" id="{1764E7F5-EE66-4CED-8EDA-D78B639D28B0}"/>
              </a:ext>
            </a:extLst>
          </p:cNvPr>
          <p:cNvSpPr>
            <a:spLocks noGrp="1"/>
          </p:cNvSpPr>
          <p:nvPr>
            <p:ph type="sldNum" sz="quarter" idx="12"/>
          </p:nvPr>
        </p:nvSpPr>
        <p:spPr/>
        <p:txBody>
          <a:bodyPr/>
          <a:lstStyle/>
          <a:p>
            <a:fld id="{442AD375-037F-43D0-B059-5172DA06796A}" type="slidenum">
              <a:rPr lang="de-CH" noProof="0" smtClean="0"/>
              <a:pPr/>
              <a:t>‹Nr.›</a:t>
            </a:fld>
            <a:endParaRPr lang="de-CH" noProof="0"/>
          </a:p>
        </p:txBody>
      </p:sp>
      <p:sp>
        <p:nvSpPr>
          <p:cNvPr id="8" name="Inhaltsplatzhalter 2">
            <a:extLst>
              <a:ext uri="{FF2B5EF4-FFF2-40B4-BE49-F238E27FC236}">
                <a16:creationId xmlns:a16="http://schemas.microsoft.com/office/drawing/2014/main" id="{0F08660E-5135-A84E-B689-DDFA75A72BBA}"/>
              </a:ext>
            </a:extLst>
          </p:cNvPr>
          <p:cNvSpPr>
            <a:spLocks noGrp="1"/>
          </p:cNvSpPr>
          <p:nvPr>
            <p:ph sz="half" idx="13" hasCustomPrompt="1"/>
          </p:nvPr>
        </p:nvSpPr>
        <p:spPr>
          <a:xfrm>
            <a:off x="6197600" y="242888"/>
            <a:ext cx="5722937" cy="5981700"/>
          </a:xfrm>
        </p:spPr>
        <p:txBody>
          <a:bodyPr/>
          <a:lstStyle>
            <a:lvl1pPr>
              <a:defRPr sz="1600"/>
            </a:lvl1pPr>
            <a:lvl2pPr marL="226800" indent="-226800">
              <a:defRPr sz="1600"/>
            </a:lvl2pPr>
            <a:lvl3pPr marL="658800" indent="-226800">
              <a:defRPr sz="1600"/>
            </a:lvl3pPr>
            <a:lvl4pPr marL="1090800" indent="-226800">
              <a:defRPr sz="1600"/>
            </a:lvl4pPr>
            <a:lvl5pPr marL="1522800" indent="-226800">
              <a:defRPr sz="1600"/>
            </a:lvl5pPr>
          </a:lstStyle>
          <a:p>
            <a:pPr lvl="0"/>
            <a:r>
              <a:rPr lang="de-CH" noProof="0" dirty="0"/>
              <a:t>Inhalt hinzufügen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4" name="Textplatzhalter 8">
            <a:extLst>
              <a:ext uri="{FF2B5EF4-FFF2-40B4-BE49-F238E27FC236}">
                <a16:creationId xmlns:a16="http://schemas.microsoft.com/office/drawing/2014/main" id="{958C9C6E-122D-B369-EB0B-2386BA817C26}"/>
              </a:ext>
            </a:extLst>
          </p:cNvPr>
          <p:cNvSpPr>
            <a:spLocks noGrp="1"/>
          </p:cNvSpPr>
          <p:nvPr>
            <p:ph type="body" sz="quarter" idx="14" hasCustomPrompt="1"/>
          </p:nvPr>
        </p:nvSpPr>
        <p:spPr>
          <a:xfrm>
            <a:off x="269875" y="6000221"/>
            <a:ext cx="5722937" cy="205200"/>
          </a:xfrm>
        </p:spPr>
        <p:txBody>
          <a:bodyPr anchor="b"/>
          <a:lstStyle>
            <a:lvl1pPr>
              <a:lnSpc>
                <a:spcPct val="109000"/>
              </a:lnSpc>
              <a:defRPr sz="1200"/>
            </a:lvl1pPr>
            <a:lvl2pPr>
              <a:defRPr sz="1000"/>
            </a:lvl2pPr>
            <a:lvl3pPr>
              <a:defRPr sz="1000"/>
            </a:lvl3pPr>
            <a:lvl4pPr>
              <a:defRPr sz="1000"/>
            </a:lvl4pPr>
            <a:lvl5pPr>
              <a:defRPr sz="1000"/>
            </a:lvl5pPr>
          </a:lstStyle>
          <a:p>
            <a:pPr lvl="0"/>
            <a:r>
              <a:rPr lang="de-DE" dirty="0"/>
              <a:t>Quelle hinzufügen</a:t>
            </a:r>
            <a:endParaRPr lang="de-CH" dirty="0"/>
          </a:p>
        </p:txBody>
      </p:sp>
    </p:spTree>
    <p:extLst>
      <p:ext uri="{BB962C8B-B14F-4D97-AF65-F5344CB8AC3E}">
        <p14:creationId xmlns:p14="http://schemas.microsoft.com/office/powerpoint/2010/main" val="3318625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halt und Bi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1410473C-28E8-F4A9-D9FA-A25C3E0D5DE6}"/>
              </a:ext>
            </a:extLst>
          </p:cNvPr>
          <p:cNvSpPr>
            <a:spLocks noGrp="1"/>
          </p:cNvSpPr>
          <p:nvPr>
            <p:ph type="dt" sz="half" idx="14"/>
          </p:nvPr>
        </p:nvSpPr>
        <p:spPr/>
        <p:txBody>
          <a:bodyPr/>
          <a:lstStyle/>
          <a:p>
            <a:r>
              <a:rPr lang="de-CH"/>
              <a:t>06.02.2025</a:t>
            </a:r>
            <a:endParaRPr lang="de-CH" dirty="0"/>
          </a:p>
        </p:txBody>
      </p:sp>
      <p:sp>
        <p:nvSpPr>
          <p:cNvPr id="5" name="Fußzeilenplatzhalter 4">
            <a:extLst>
              <a:ext uri="{FF2B5EF4-FFF2-40B4-BE49-F238E27FC236}">
                <a16:creationId xmlns:a16="http://schemas.microsoft.com/office/drawing/2014/main" id="{099E509D-72CF-9AB0-30D4-2CD7B2DA62CF}"/>
              </a:ext>
            </a:extLst>
          </p:cNvPr>
          <p:cNvSpPr>
            <a:spLocks noGrp="1"/>
          </p:cNvSpPr>
          <p:nvPr>
            <p:ph type="ftr" sz="quarter" idx="15"/>
          </p:nvPr>
        </p:nvSpPr>
        <p:spPr/>
        <p:txBody>
          <a:bodyPr/>
          <a:lstStyle/>
          <a:p>
            <a:r>
              <a:rPr lang="de-CH"/>
              <a:t>The UZH Teaching Fund: Overview and Information Event</a:t>
            </a:r>
            <a:endParaRPr lang="de-CH" dirty="0"/>
          </a:p>
        </p:txBody>
      </p:sp>
      <p:sp>
        <p:nvSpPr>
          <p:cNvPr id="7" name="Foliennummernplatzhalter 6">
            <a:extLst>
              <a:ext uri="{FF2B5EF4-FFF2-40B4-BE49-F238E27FC236}">
                <a16:creationId xmlns:a16="http://schemas.microsoft.com/office/drawing/2014/main" id="{092555C2-CC27-C0A2-017D-FF412B101005}"/>
              </a:ext>
            </a:extLst>
          </p:cNvPr>
          <p:cNvSpPr>
            <a:spLocks noGrp="1"/>
          </p:cNvSpPr>
          <p:nvPr>
            <p:ph type="sldNum" sz="quarter" idx="16"/>
          </p:nvPr>
        </p:nvSpPr>
        <p:spPr/>
        <p:txBody>
          <a:bodyPr/>
          <a:lstStyle/>
          <a:p>
            <a:fld id="{442AD375-037F-43D0-B059-5172DA06796A}" type="slidenum">
              <a:rPr lang="de-CH" smtClean="0"/>
              <a:pPr/>
              <a:t>‹Nr.›</a:t>
            </a:fld>
            <a:endParaRPr lang="de-CH" dirty="0"/>
          </a:p>
        </p:txBody>
      </p:sp>
      <p:sp>
        <p:nvSpPr>
          <p:cNvPr id="6" name="Bildplatzhalter 4">
            <a:extLst>
              <a:ext uri="{FF2B5EF4-FFF2-40B4-BE49-F238E27FC236}">
                <a16:creationId xmlns:a16="http://schemas.microsoft.com/office/drawing/2014/main" id="{84E61DB5-E919-69BB-4D15-14B989729A33}"/>
              </a:ext>
            </a:extLst>
          </p:cNvPr>
          <p:cNvSpPr>
            <a:spLocks noGrp="1"/>
          </p:cNvSpPr>
          <p:nvPr>
            <p:ph type="pic" sz="quarter" idx="17"/>
          </p:nvPr>
        </p:nvSpPr>
        <p:spPr>
          <a:xfrm>
            <a:off x="6187621" y="273378"/>
            <a:ext cx="5724000" cy="5951210"/>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2" name="Inhaltsplatzhalter 2">
            <a:extLst>
              <a:ext uri="{FF2B5EF4-FFF2-40B4-BE49-F238E27FC236}">
                <a16:creationId xmlns:a16="http://schemas.microsoft.com/office/drawing/2014/main" id="{99EEEEF7-8E4F-3C55-5E7A-50A2A740DE06}"/>
              </a:ext>
            </a:extLst>
          </p:cNvPr>
          <p:cNvSpPr>
            <a:spLocks noGrp="1"/>
          </p:cNvSpPr>
          <p:nvPr>
            <p:ph idx="1" hasCustomPrompt="1"/>
          </p:nvPr>
        </p:nvSpPr>
        <p:spPr>
          <a:xfrm>
            <a:off x="271462" y="1371600"/>
            <a:ext cx="5724000" cy="4628621"/>
          </a:xfrm>
        </p:spPr>
        <p:txBody>
          <a:bodyPr/>
          <a:lstStyle>
            <a:lvl1pPr>
              <a:spcAft>
                <a:spcPts val="0"/>
              </a:spcAft>
              <a:defRPr sz="1600"/>
            </a:lvl1pPr>
            <a:lvl2pPr marL="226800" indent="-226800">
              <a:spcBef>
                <a:spcPts val="1000"/>
              </a:spcBef>
              <a:spcAft>
                <a:spcPts val="0"/>
              </a:spcAft>
              <a:defRPr sz="1600"/>
            </a:lvl2pPr>
            <a:lvl3pPr marL="658800" indent="-226800">
              <a:spcBef>
                <a:spcPts val="1000"/>
              </a:spcBef>
              <a:spcAft>
                <a:spcPts val="0"/>
              </a:spcAft>
              <a:defRPr sz="1600"/>
            </a:lvl3pPr>
            <a:lvl4pPr marL="1090800" indent="-226800">
              <a:spcBef>
                <a:spcPts val="1000"/>
              </a:spcBef>
              <a:spcAft>
                <a:spcPts val="0"/>
              </a:spcAft>
              <a:defRPr sz="1600"/>
            </a:lvl4pPr>
            <a:lvl5pPr marL="1522800" indent="-342000">
              <a:spcBef>
                <a:spcPts val="1000"/>
              </a:spcBef>
              <a:spcAft>
                <a:spcPts val="0"/>
              </a:spcAft>
              <a:defRPr sz="1600"/>
            </a:lvl5pPr>
          </a:lstStyle>
          <a:p>
            <a:pPr lvl="0"/>
            <a:r>
              <a:rPr lang="de-CH" dirty="0"/>
              <a:t>Inhalt hinzufügen</a:t>
            </a:r>
          </a:p>
          <a:p>
            <a:pPr lvl="1"/>
            <a:r>
              <a:rPr lang="de-CH" dirty="0"/>
              <a:t>Zweite </a:t>
            </a:r>
            <a:r>
              <a:rPr lang="de-CH" noProof="0" dirty="0"/>
              <a:t>Ebene</a:t>
            </a:r>
          </a:p>
          <a:p>
            <a:pPr lvl="2"/>
            <a:r>
              <a:rPr lang="de-CH" dirty="0"/>
              <a:t>Dritte Ebene</a:t>
            </a:r>
          </a:p>
          <a:p>
            <a:pPr lvl="3"/>
            <a:r>
              <a:rPr lang="de-CH" dirty="0"/>
              <a:t>Vierte Ebene</a:t>
            </a:r>
          </a:p>
          <a:p>
            <a:pPr lvl="4"/>
            <a:r>
              <a:rPr lang="de-CH" dirty="0"/>
              <a:t>Fünfte Ebene</a:t>
            </a:r>
          </a:p>
        </p:txBody>
      </p:sp>
      <p:sp>
        <p:nvSpPr>
          <p:cNvPr id="4" name="Titel 1">
            <a:extLst>
              <a:ext uri="{FF2B5EF4-FFF2-40B4-BE49-F238E27FC236}">
                <a16:creationId xmlns:a16="http://schemas.microsoft.com/office/drawing/2014/main" id="{BA512215-946B-73CF-5CD5-5404CAE41FE7}"/>
              </a:ext>
            </a:extLst>
          </p:cNvPr>
          <p:cNvSpPr>
            <a:spLocks noGrp="1"/>
          </p:cNvSpPr>
          <p:nvPr>
            <p:ph type="title" hasCustomPrompt="1"/>
          </p:nvPr>
        </p:nvSpPr>
        <p:spPr>
          <a:xfrm>
            <a:off x="273600" y="245268"/>
            <a:ext cx="5723999" cy="845567"/>
          </a:xfrm>
        </p:spPr>
        <p:txBody>
          <a:bodyPr/>
          <a:lstStyle>
            <a:lvl1pPr>
              <a:lnSpc>
                <a:spcPct val="97000"/>
              </a:lnSpc>
              <a:defRPr/>
            </a:lvl1pPr>
          </a:lstStyle>
          <a:p>
            <a:r>
              <a:rPr lang="de-CH" dirty="0"/>
              <a:t>Kapiteltitel hinzufügen</a:t>
            </a:r>
          </a:p>
        </p:txBody>
      </p:sp>
      <p:sp>
        <p:nvSpPr>
          <p:cNvPr id="8" name="Textplatzhalter 8">
            <a:extLst>
              <a:ext uri="{FF2B5EF4-FFF2-40B4-BE49-F238E27FC236}">
                <a16:creationId xmlns:a16="http://schemas.microsoft.com/office/drawing/2014/main" id="{EAAB97D8-67DD-4A1A-E7E3-B479715D9C9F}"/>
              </a:ext>
            </a:extLst>
          </p:cNvPr>
          <p:cNvSpPr>
            <a:spLocks noGrp="1"/>
          </p:cNvSpPr>
          <p:nvPr>
            <p:ph type="body" sz="quarter" idx="13" hasCustomPrompt="1"/>
          </p:nvPr>
        </p:nvSpPr>
        <p:spPr>
          <a:xfrm>
            <a:off x="270000" y="6000221"/>
            <a:ext cx="5734380" cy="205200"/>
          </a:xfrm>
        </p:spPr>
        <p:txBody>
          <a:bodyPr anchor="b"/>
          <a:lstStyle>
            <a:lvl1pPr>
              <a:lnSpc>
                <a:spcPct val="109000"/>
              </a:lnSpc>
              <a:defRPr sz="1200"/>
            </a:lvl1pPr>
            <a:lvl2pPr>
              <a:defRPr sz="1000"/>
            </a:lvl2pPr>
            <a:lvl3pPr>
              <a:defRPr sz="1000"/>
            </a:lvl3pPr>
            <a:lvl4pPr>
              <a:defRPr sz="1000"/>
            </a:lvl4pPr>
            <a:lvl5pPr>
              <a:defRPr sz="1000"/>
            </a:lvl5pPr>
          </a:lstStyle>
          <a:p>
            <a:pPr lvl="0"/>
            <a:r>
              <a:rPr lang="de-DE" dirty="0"/>
              <a:t>Quelle hinzufügen</a:t>
            </a:r>
            <a:endParaRPr lang="de-CH" dirty="0"/>
          </a:p>
        </p:txBody>
      </p:sp>
    </p:spTree>
    <p:extLst>
      <p:ext uri="{BB962C8B-B14F-4D97-AF65-F5344CB8AC3E}">
        <p14:creationId xmlns:p14="http://schemas.microsoft.com/office/powerpoint/2010/main" val="4169781735"/>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ild und Inhalt">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1410473C-28E8-F4A9-D9FA-A25C3E0D5DE6}"/>
              </a:ext>
            </a:extLst>
          </p:cNvPr>
          <p:cNvSpPr>
            <a:spLocks noGrp="1"/>
          </p:cNvSpPr>
          <p:nvPr>
            <p:ph type="dt" sz="half" idx="14"/>
          </p:nvPr>
        </p:nvSpPr>
        <p:spPr/>
        <p:txBody>
          <a:bodyPr/>
          <a:lstStyle/>
          <a:p>
            <a:r>
              <a:rPr lang="de-CH"/>
              <a:t>06.02.2025</a:t>
            </a:r>
            <a:endParaRPr lang="de-CH" dirty="0"/>
          </a:p>
        </p:txBody>
      </p:sp>
      <p:sp>
        <p:nvSpPr>
          <p:cNvPr id="5" name="Fußzeilenplatzhalter 4">
            <a:extLst>
              <a:ext uri="{FF2B5EF4-FFF2-40B4-BE49-F238E27FC236}">
                <a16:creationId xmlns:a16="http://schemas.microsoft.com/office/drawing/2014/main" id="{099E509D-72CF-9AB0-30D4-2CD7B2DA62CF}"/>
              </a:ext>
            </a:extLst>
          </p:cNvPr>
          <p:cNvSpPr>
            <a:spLocks noGrp="1"/>
          </p:cNvSpPr>
          <p:nvPr>
            <p:ph type="ftr" sz="quarter" idx="15"/>
          </p:nvPr>
        </p:nvSpPr>
        <p:spPr/>
        <p:txBody>
          <a:bodyPr/>
          <a:lstStyle/>
          <a:p>
            <a:r>
              <a:rPr lang="de-CH"/>
              <a:t>The UZH Teaching Fund: Overview and Information Event</a:t>
            </a:r>
            <a:endParaRPr lang="de-CH" dirty="0"/>
          </a:p>
        </p:txBody>
      </p:sp>
      <p:sp>
        <p:nvSpPr>
          <p:cNvPr id="7" name="Foliennummernplatzhalter 6">
            <a:extLst>
              <a:ext uri="{FF2B5EF4-FFF2-40B4-BE49-F238E27FC236}">
                <a16:creationId xmlns:a16="http://schemas.microsoft.com/office/drawing/2014/main" id="{092555C2-CC27-C0A2-017D-FF412B101005}"/>
              </a:ext>
            </a:extLst>
          </p:cNvPr>
          <p:cNvSpPr>
            <a:spLocks noGrp="1"/>
          </p:cNvSpPr>
          <p:nvPr>
            <p:ph type="sldNum" sz="quarter" idx="16"/>
          </p:nvPr>
        </p:nvSpPr>
        <p:spPr/>
        <p:txBody>
          <a:bodyPr/>
          <a:lstStyle/>
          <a:p>
            <a:fld id="{442AD375-037F-43D0-B059-5172DA06796A}" type="slidenum">
              <a:rPr lang="de-CH" smtClean="0"/>
              <a:pPr/>
              <a:t>‹Nr.›</a:t>
            </a:fld>
            <a:endParaRPr lang="de-CH" dirty="0"/>
          </a:p>
        </p:txBody>
      </p:sp>
      <p:sp>
        <p:nvSpPr>
          <p:cNvPr id="6" name="Bildplatzhalter 4">
            <a:extLst>
              <a:ext uri="{FF2B5EF4-FFF2-40B4-BE49-F238E27FC236}">
                <a16:creationId xmlns:a16="http://schemas.microsoft.com/office/drawing/2014/main" id="{84E61DB5-E919-69BB-4D15-14B989729A33}"/>
              </a:ext>
            </a:extLst>
          </p:cNvPr>
          <p:cNvSpPr>
            <a:spLocks noGrp="1"/>
          </p:cNvSpPr>
          <p:nvPr>
            <p:ph type="pic" sz="quarter" idx="17"/>
          </p:nvPr>
        </p:nvSpPr>
        <p:spPr>
          <a:xfrm>
            <a:off x="269875" y="273378"/>
            <a:ext cx="5724000" cy="5601642"/>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2" name="Inhaltsplatzhalter 2">
            <a:extLst>
              <a:ext uri="{FF2B5EF4-FFF2-40B4-BE49-F238E27FC236}">
                <a16:creationId xmlns:a16="http://schemas.microsoft.com/office/drawing/2014/main" id="{99EEEEF7-8E4F-3C55-5E7A-50A2A740DE06}"/>
              </a:ext>
            </a:extLst>
          </p:cNvPr>
          <p:cNvSpPr>
            <a:spLocks noGrp="1"/>
          </p:cNvSpPr>
          <p:nvPr>
            <p:ph idx="1" hasCustomPrompt="1"/>
          </p:nvPr>
        </p:nvSpPr>
        <p:spPr>
          <a:xfrm>
            <a:off x="6188400" y="866774"/>
            <a:ext cx="5724000" cy="5357813"/>
          </a:xfrm>
        </p:spPr>
        <p:txBody>
          <a:bodyPr/>
          <a:lstStyle>
            <a:lvl1pPr>
              <a:spcAft>
                <a:spcPts val="0"/>
              </a:spcAft>
              <a:defRPr sz="1600"/>
            </a:lvl1pPr>
            <a:lvl2pPr marL="226800" indent="-226800">
              <a:spcBef>
                <a:spcPts val="1000"/>
              </a:spcBef>
              <a:spcAft>
                <a:spcPts val="0"/>
              </a:spcAft>
              <a:buFont typeface="Source Sans Pro" panose="020B0503030403020204" pitchFamily="34" charset="0"/>
              <a:buChar char="―"/>
              <a:defRPr sz="1600"/>
            </a:lvl2pPr>
            <a:lvl3pPr marL="658800" indent="-226800">
              <a:spcBef>
                <a:spcPts val="1000"/>
              </a:spcBef>
              <a:spcAft>
                <a:spcPts val="0"/>
              </a:spcAft>
              <a:buFont typeface="Source Sans Pro" panose="020B0503030403020204" pitchFamily="34" charset="0"/>
              <a:buChar char="―"/>
              <a:defRPr sz="1600"/>
            </a:lvl3pPr>
            <a:lvl4pPr marL="1018800" indent="-226800">
              <a:spcBef>
                <a:spcPts val="1000"/>
              </a:spcBef>
              <a:spcAft>
                <a:spcPts val="0"/>
              </a:spcAft>
              <a:buFont typeface="Source Sans Pro" panose="020B0503030403020204" pitchFamily="34" charset="0"/>
              <a:buChar char="―"/>
              <a:defRPr sz="1600"/>
            </a:lvl4pPr>
            <a:lvl5pPr marL="1522800" indent="-226800">
              <a:spcBef>
                <a:spcPts val="1000"/>
              </a:spcBef>
              <a:spcAft>
                <a:spcPts val="0"/>
              </a:spcAft>
              <a:buFont typeface="Source Sans Pro" panose="020B0503030403020204" pitchFamily="34" charset="0"/>
              <a:buChar char="―"/>
              <a:defRPr sz="1600"/>
            </a:lvl5pPr>
          </a:lstStyle>
          <a:p>
            <a:pPr lvl="0"/>
            <a:r>
              <a:rPr lang="de-CH" dirty="0"/>
              <a:t>Inhalt hinzufügen</a:t>
            </a:r>
          </a:p>
          <a:p>
            <a:pPr lvl="1"/>
            <a:r>
              <a:rPr lang="de-CH" dirty="0"/>
              <a:t>Zweite </a:t>
            </a:r>
            <a:r>
              <a:rPr lang="de-CH" noProof="0" dirty="0"/>
              <a:t>Ebene</a:t>
            </a:r>
          </a:p>
          <a:p>
            <a:pPr lvl="2"/>
            <a:r>
              <a:rPr lang="de-CH" dirty="0"/>
              <a:t>Dritte Ebene</a:t>
            </a:r>
          </a:p>
          <a:p>
            <a:pPr lvl="3"/>
            <a:r>
              <a:rPr lang="de-CH" dirty="0"/>
              <a:t>Vierte Ebene</a:t>
            </a:r>
          </a:p>
          <a:p>
            <a:pPr lvl="4"/>
            <a:r>
              <a:rPr lang="de-CH" dirty="0"/>
              <a:t>Fünfte Ebene</a:t>
            </a:r>
          </a:p>
        </p:txBody>
      </p:sp>
      <p:sp>
        <p:nvSpPr>
          <p:cNvPr id="4" name="Titel 1">
            <a:extLst>
              <a:ext uri="{FF2B5EF4-FFF2-40B4-BE49-F238E27FC236}">
                <a16:creationId xmlns:a16="http://schemas.microsoft.com/office/drawing/2014/main" id="{BA512215-946B-73CF-5CD5-5404CAE41FE7}"/>
              </a:ext>
            </a:extLst>
          </p:cNvPr>
          <p:cNvSpPr>
            <a:spLocks noGrp="1"/>
          </p:cNvSpPr>
          <p:nvPr>
            <p:ph type="title" hasCustomPrompt="1"/>
          </p:nvPr>
        </p:nvSpPr>
        <p:spPr>
          <a:xfrm>
            <a:off x="6188400" y="244800"/>
            <a:ext cx="5723999" cy="519436"/>
          </a:xfrm>
        </p:spPr>
        <p:txBody>
          <a:bodyPr/>
          <a:lstStyle>
            <a:lvl1pPr>
              <a:lnSpc>
                <a:spcPct val="97000"/>
              </a:lnSpc>
              <a:defRPr/>
            </a:lvl1pPr>
          </a:lstStyle>
          <a:p>
            <a:r>
              <a:rPr lang="de-CH" dirty="0"/>
              <a:t>Kapiteltitel hinzufügen</a:t>
            </a:r>
          </a:p>
        </p:txBody>
      </p:sp>
      <p:sp>
        <p:nvSpPr>
          <p:cNvPr id="12" name="Textplatzhalter 11">
            <a:extLst>
              <a:ext uri="{FF2B5EF4-FFF2-40B4-BE49-F238E27FC236}">
                <a16:creationId xmlns:a16="http://schemas.microsoft.com/office/drawing/2014/main" id="{DABC8980-79BC-7792-05E5-871BA6059E89}"/>
              </a:ext>
            </a:extLst>
          </p:cNvPr>
          <p:cNvSpPr>
            <a:spLocks noGrp="1"/>
          </p:cNvSpPr>
          <p:nvPr>
            <p:ph type="body" sz="quarter" idx="18" hasCustomPrompt="1"/>
          </p:nvPr>
        </p:nvSpPr>
        <p:spPr>
          <a:xfrm>
            <a:off x="269875" y="6029325"/>
            <a:ext cx="5724525" cy="195263"/>
          </a:xfrm>
        </p:spPr>
        <p:txBody>
          <a:bodyPr anchor="b"/>
          <a:lstStyle>
            <a:lvl1pPr>
              <a:defRPr sz="1000" b="1"/>
            </a:lvl1pPr>
            <a:lvl2pPr>
              <a:defRPr sz="1000" b="1"/>
            </a:lvl2pPr>
            <a:lvl3pPr>
              <a:defRPr sz="1000" b="1"/>
            </a:lvl3pPr>
            <a:lvl4pPr>
              <a:defRPr sz="1000" b="1"/>
            </a:lvl4pPr>
            <a:lvl5pPr>
              <a:defRPr sz="1000" b="1"/>
            </a:lvl5pPr>
          </a:lstStyle>
          <a:p>
            <a:pPr lvl="0"/>
            <a:r>
              <a:rPr lang="de-CH" dirty="0"/>
              <a:t>Bildlegende hinzufügen</a:t>
            </a:r>
          </a:p>
        </p:txBody>
      </p:sp>
    </p:spTree>
    <p:extLst>
      <p:ext uri="{BB962C8B-B14F-4D97-AF65-F5344CB8AC3E}">
        <p14:creationId xmlns:p14="http://schemas.microsoft.com/office/powerpoint/2010/main" val="27742461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Zwei Bilder">
    <p:spTree>
      <p:nvGrpSpPr>
        <p:cNvPr id="1" name=""/>
        <p:cNvGrpSpPr/>
        <p:nvPr/>
      </p:nvGrpSpPr>
      <p:grpSpPr>
        <a:xfrm>
          <a:off x="0" y="0"/>
          <a:ext cx="0" cy="0"/>
          <a:chOff x="0" y="0"/>
          <a:chExt cx="0" cy="0"/>
        </a:xfrm>
      </p:grpSpPr>
      <p:sp>
        <p:nvSpPr>
          <p:cNvPr id="11" name="Bildplatzhalter 4">
            <a:extLst>
              <a:ext uri="{FF2B5EF4-FFF2-40B4-BE49-F238E27FC236}">
                <a16:creationId xmlns:a16="http://schemas.microsoft.com/office/drawing/2014/main" id="{712BD3F3-A9EA-3100-3B48-BC4236C1C8D5}"/>
              </a:ext>
            </a:extLst>
          </p:cNvPr>
          <p:cNvSpPr>
            <a:spLocks noGrp="1"/>
          </p:cNvSpPr>
          <p:nvPr>
            <p:ph type="pic" sz="quarter" idx="13"/>
          </p:nvPr>
        </p:nvSpPr>
        <p:spPr>
          <a:xfrm>
            <a:off x="280379" y="273378"/>
            <a:ext cx="5724000" cy="595121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3" name="Datumsplatzhalter 2">
            <a:extLst>
              <a:ext uri="{FF2B5EF4-FFF2-40B4-BE49-F238E27FC236}">
                <a16:creationId xmlns:a16="http://schemas.microsoft.com/office/drawing/2014/main" id="{1410473C-28E8-F4A9-D9FA-A25C3E0D5DE6}"/>
              </a:ext>
            </a:extLst>
          </p:cNvPr>
          <p:cNvSpPr>
            <a:spLocks noGrp="1"/>
          </p:cNvSpPr>
          <p:nvPr>
            <p:ph type="dt" sz="half" idx="14"/>
          </p:nvPr>
        </p:nvSpPr>
        <p:spPr/>
        <p:txBody>
          <a:bodyPr/>
          <a:lstStyle/>
          <a:p>
            <a:r>
              <a:rPr lang="de-CH" noProof="0"/>
              <a:t>06.02.2025</a:t>
            </a:r>
          </a:p>
        </p:txBody>
      </p:sp>
      <p:sp>
        <p:nvSpPr>
          <p:cNvPr id="5" name="Fußzeilenplatzhalter 4">
            <a:extLst>
              <a:ext uri="{FF2B5EF4-FFF2-40B4-BE49-F238E27FC236}">
                <a16:creationId xmlns:a16="http://schemas.microsoft.com/office/drawing/2014/main" id="{099E509D-72CF-9AB0-30D4-2CD7B2DA62CF}"/>
              </a:ext>
            </a:extLst>
          </p:cNvPr>
          <p:cNvSpPr>
            <a:spLocks noGrp="1"/>
          </p:cNvSpPr>
          <p:nvPr>
            <p:ph type="ftr" sz="quarter" idx="15"/>
          </p:nvPr>
        </p:nvSpPr>
        <p:spPr/>
        <p:txBody>
          <a:bodyPr/>
          <a:lstStyle/>
          <a:p>
            <a:r>
              <a:rPr lang="de-CH" noProof="0"/>
              <a:t>The UZH Teaching Fund: Overview and Information Event</a:t>
            </a:r>
          </a:p>
        </p:txBody>
      </p:sp>
      <p:sp>
        <p:nvSpPr>
          <p:cNvPr id="7" name="Foliennummernplatzhalter 6">
            <a:extLst>
              <a:ext uri="{FF2B5EF4-FFF2-40B4-BE49-F238E27FC236}">
                <a16:creationId xmlns:a16="http://schemas.microsoft.com/office/drawing/2014/main" id="{092555C2-CC27-C0A2-017D-FF412B101005}"/>
              </a:ext>
            </a:extLst>
          </p:cNvPr>
          <p:cNvSpPr>
            <a:spLocks noGrp="1"/>
          </p:cNvSpPr>
          <p:nvPr>
            <p:ph type="sldNum" sz="quarter" idx="16"/>
          </p:nvPr>
        </p:nvSpPr>
        <p:spPr/>
        <p:txBody>
          <a:bodyPr/>
          <a:lstStyle/>
          <a:p>
            <a:fld id="{442AD375-037F-43D0-B059-5172DA06796A}" type="slidenum">
              <a:rPr lang="de-CH" noProof="0" smtClean="0"/>
              <a:pPr/>
              <a:t>‹Nr.›</a:t>
            </a:fld>
            <a:endParaRPr lang="de-CH" noProof="0"/>
          </a:p>
        </p:txBody>
      </p:sp>
      <p:sp>
        <p:nvSpPr>
          <p:cNvPr id="6" name="Bildplatzhalter 4">
            <a:extLst>
              <a:ext uri="{FF2B5EF4-FFF2-40B4-BE49-F238E27FC236}">
                <a16:creationId xmlns:a16="http://schemas.microsoft.com/office/drawing/2014/main" id="{84E61DB5-E919-69BB-4D15-14B989729A33}"/>
              </a:ext>
            </a:extLst>
          </p:cNvPr>
          <p:cNvSpPr>
            <a:spLocks noGrp="1"/>
          </p:cNvSpPr>
          <p:nvPr>
            <p:ph type="pic" sz="quarter" idx="17"/>
          </p:nvPr>
        </p:nvSpPr>
        <p:spPr>
          <a:xfrm>
            <a:off x="6187621" y="273378"/>
            <a:ext cx="5724000" cy="595121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Tree>
    <p:extLst>
      <p:ext uri="{BB962C8B-B14F-4D97-AF65-F5344CB8AC3E}">
        <p14:creationId xmlns:p14="http://schemas.microsoft.com/office/powerpoint/2010/main" val="7776609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ild und Tex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CH" dirty="0"/>
              <a:t>Kapiteltitel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de-CH"/>
              <a:t>06.02.2025</a:t>
            </a:r>
            <a:endParaRPr lang="de-CH"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a:t>The UZH Teaching Fund: Overview and Information Event</a:t>
            </a:r>
            <a:endParaRPr lang="de-CH"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smtClean="0"/>
              <a:pPr/>
              <a:t>‹Nr.›</a:t>
            </a:fld>
            <a:endParaRPr lang="de-CH" dirty="0"/>
          </a:p>
        </p:txBody>
      </p:sp>
      <p:sp>
        <p:nvSpPr>
          <p:cNvPr id="27" name="Bildplatzhalter 4">
            <a:extLst>
              <a:ext uri="{FF2B5EF4-FFF2-40B4-BE49-F238E27FC236}">
                <a16:creationId xmlns:a16="http://schemas.microsoft.com/office/drawing/2014/main" id="{B302613E-1DC8-D62B-86B5-DB10FB92D316}"/>
              </a:ext>
            </a:extLst>
          </p:cNvPr>
          <p:cNvSpPr>
            <a:spLocks noGrp="1"/>
          </p:cNvSpPr>
          <p:nvPr>
            <p:ph type="pic" sz="quarter" idx="22"/>
          </p:nvPr>
        </p:nvSpPr>
        <p:spPr>
          <a:xfrm>
            <a:off x="274527" y="908720"/>
            <a:ext cx="7701073" cy="5315868"/>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7" name="Inhaltsplatzhalter 2">
            <a:extLst>
              <a:ext uri="{FF2B5EF4-FFF2-40B4-BE49-F238E27FC236}">
                <a16:creationId xmlns:a16="http://schemas.microsoft.com/office/drawing/2014/main" id="{79B29A34-DB3C-6631-0D19-C1C5DF5EA28A}"/>
              </a:ext>
            </a:extLst>
          </p:cNvPr>
          <p:cNvSpPr>
            <a:spLocks noGrp="1"/>
          </p:cNvSpPr>
          <p:nvPr>
            <p:ph idx="20" hasCustomPrompt="1"/>
          </p:nvPr>
        </p:nvSpPr>
        <p:spPr>
          <a:xfrm>
            <a:off x="8156525" y="870743"/>
            <a:ext cx="3765600" cy="5353845"/>
          </a:xfrm>
        </p:spPr>
        <p:txBody>
          <a:bodyPr/>
          <a:lstStyle>
            <a:lvl1pPr>
              <a:defRPr/>
            </a:lvl1pPr>
            <a:lvl2pPr marL="226800" indent="-226800">
              <a:spcBef>
                <a:spcPts val="1000"/>
              </a:spcBef>
              <a:spcAft>
                <a:spcPts val="0"/>
              </a:spcAft>
              <a:buFont typeface="Source Sans Pro" panose="020B0503030403020204" pitchFamily="34" charset="0"/>
              <a:buChar char="―"/>
              <a:defRPr/>
            </a:lvl2pPr>
            <a:lvl3pPr marL="658800" indent="-226800">
              <a:spcBef>
                <a:spcPts val="1000"/>
              </a:spcBef>
              <a:spcAft>
                <a:spcPts val="0"/>
              </a:spcAft>
              <a:buFont typeface="Source Sans Pro" panose="020B0503030403020204" pitchFamily="34" charset="0"/>
              <a:buChar char="―"/>
              <a:defRPr/>
            </a:lvl3pPr>
            <a:lvl4pPr marL="1090800" indent="-226800">
              <a:spcBef>
                <a:spcPts val="1000"/>
              </a:spcBef>
              <a:spcAft>
                <a:spcPts val="0"/>
              </a:spcAft>
              <a:buFont typeface="Source Sans Pro" panose="020B0503030403020204" pitchFamily="34" charset="0"/>
              <a:buChar char="―"/>
              <a:defRPr/>
            </a:lvl4pPr>
            <a:lvl5pPr marL="1522800" indent="-226800">
              <a:spcBef>
                <a:spcPts val="1000"/>
              </a:spcBef>
              <a:spcAft>
                <a:spcPts val="0"/>
              </a:spcAft>
              <a:buFont typeface="Source Sans Pro" panose="020B0503030403020204" pitchFamily="34" charset="0"/>
              <a:buChar char="―"/>
              <a:defRPr/>
            </a:lvl5pPr>
          </a:lstStyle>
          <a:p>
            <a:pPr lvl="0"/>
            <a:r>
              <a:rPr lang="de-CH" dirty="0"/>
              <a:t>Inhalt hinzufügen</a:t>
            </a:r>
          </a:p>
          <a:p>
            <a:pPr lvl="1"/>
            <a:r>
              <a:rPr lang="de-CH" dirty="0"/>
              <a:t>Zweite </a:t>
            </a:r>
            <a:r>
              <a:rPr lang="de-CH" noProof="0" dirty="0"/>
              <a:t>Ebene</a:t>
            </a:r>
          </a:p>
          <a:p>
            <a:pPr lvl="2"/>
            <a:r>
              <a:rPr lang="de-CH" dirty="0"/>
              <a:t>Dritte Ebene</a:t>
            </a:r>
          </a:p>
          <a:p>
            <a:pPr lvl="3"/>
            <a:r>
              <a:rPr lang="de-CH" dirty="0"/>
              <a:t>Vierte Ebene</a:t>
            </a:r>
          </a:p>
          <a:p>
            <a:pPr lvl="4"/>
            <a:r>
              <a:rPr lang="de-CH" dirty="0"/>
              <a:t>Fünfte Ebene</a:t>
            </a:r>
          </a:p>
        </p:txBody>
      </p:sp>
    </p:spTree>
    <p:extLst>
      <p:ext uri="{BB962C8B-B14F-4D97-AF65-F5344CB8AC3E}">
        <p14:creationId xmlns:p14="http://schemas.microsoft.com/office/powerpoint/2010/main" val="1420544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rei Inhalte">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1410473C-28E8-F4A9-D9FA-A25C3E0D5DE6}"/>
              </a:ext>
            </a:extLst>
          </p:cNvPr>
          <p:cNvSpPr>
            <a:spLocks noGrp="1"/>
          </p:cNvSpPr>
          <p:nvPr>
            <p:ph type="dt" sz="half" idx="14"/>
          </p:nvPr>
        </p:nvSpPr>
        <p:spPr/>
        <p:txBody>
          <a:bodyPr/>
          <a:lstStyle/>
          <a:p>
            <a:r>
              <a:rPr lang="de-CH"/>
              <a:t>06.02.2025</a:t>
            </a:r>
            <a:endParaRPr lang="de-CH" dirty="0"/>
          </a:p>
        </p:txBody>
      </p:sp>
      <p:sp>
        <p:nvSpPr>
          <p:cNvPr id="5" name="Fußzeilenplatzhalter 4">
            <a:extLst>
              <a:ext uri="{FF2B5EF4-FFF2-40B4-BE49-F238E27FC236}">
                <a16:creationId xmlns:a16="http://schemas.microsoft.com/office/drawing/2014/main" id="{099E509D-72CF-9AB0-30D4-2CD7B2DA62CF}"/>
              </a:ext>
            </a:extLst>
          </p:cNvPr>
          <p:cNvSpPr>
            <a:spLocks noGrp="1"/>
          </p:cNvSpPr>
          <p:nvPr>
            <p:ph type="ftr" sz="quarter" idx="15"/>
          </p:nvPr>
        </p:nvSpPr>
        <p:spPr/>
        <p:txBody>
          <a:bodyPr/>
          <a:lstStyle/>
          <a:p>
            <a:r>
              <a:rPr lang="de-CH"/>
              <a:t>The UZH Teaching Fund: Overview and Information Event</a:t>
            </a:r>
            <a:endParaRPr lang="de-CH" dirty="0"/>
          </a:p>
        </p:txBody>
      </p:sp>
      <p:sp>
        <p:nvSpPr>
          <p:cNvPr id="7" name="Foliennummernplatzhalter 6">
            <a:extLst>
              <a:ext uri="{FF2B5EF4-FFF2-40B4-BE49-F238E27FC236}">
                <a16:creationId xmlns:a16="http://schemas.microsoft.com/office/drawing/2014/main" id="{092555C2-CC27-C0A2-017D-FF412B101005}"/>
              </a:ext>
            </a:extLst>
          </p:cNvPr>
          <p:cNvSpPr>
            <a:spLocks noGrp="1"/>
          </p:cNvSpPr>
          <p:nvPr>
            <p:ph type="sldNum" sz="quarter" idx="16"/>
          </p:nvPr>
        </p:nvSpPr>
        <p:spPr/>
        <p:txBody>
          <a:bodyPr/>
          <a:lstStyle/>
          <a:p>
            <a:fld id="{442AD375-037F-43D0-B059-5172DA06796A}" type="slidenum">
              <a:rPr lang="de-CH" smtClean="0"/>
              <a:pPr/>
              <a:t>‹Nr.›</a:t>
            </a:fld>
            <a:endParaRPr lang="de-CH" dirty="0"/>
          </a:p>
        </p:txBody>
      </p:sp>
      <p:sp>
        <p:nvSpPr>
          <p:cNvPr id="9" name="Inhaltsplatzhalter 2">
            <a:extLst>
              <a:ext uri="{FF2B5EF4-FFF2-40B4-BE49-F238E27FC236}">
                <a16:creationId xmlns:a16="http://schemas.microsoft.com/office/drawing/2014/main" id="{5A128A8A-1E20-0372-6952-A37B014C0229}"/>
              </a:ext>
            </a:extLst>
          </p:cNvPr>
          <p:cNvSpPr>
            <a:spLocks noGrp="1"/>
          </p:cNvSpPr>
          <p:nvPr>
            <p:ph idx="1" hasCustomPrompt="1"/>
          </p:nvPr>
        </p:nvSpPr>
        <p:spPr>
          <a:xfrm>
            <a:off x="280379" y="870744"/>
            <a:ext cx="3765600" cy="5353844"/>
          </a:xfrm>
        </p:spPr>
        <p:txBody>
          <a:bodyPr/>
          <a:lstStyle>
            <a:lvl1pPr>
              <a:defRPr/>
            </a:lvl1pPr>
            <a:lvl2pPr marL="226800" indent="-226800">
              <a:spcBef>
                <a:spcPts val="1000"/>
              </a:spcBef>
              <a:spcAft>
                <a:spcPts val="0"/>
              </a:spcAft>
              <a:buFont typeface="Source Sans Pro" panose="020B0503030403020204" pitchFamily="34" charset="0"/>
              <a:buChar char="―"/>
              <a:defRPr/>
            </a:lvl2pPr>
            <a:lvl3pPr marL="658800" indent="-226800">
              <a:spcBef>
                <a:spcPts val="1000"/>
              </a:spcBef>
              <a:spcAft>
                <a:spcPts val="0"/>
              </a:spcAft>
              <a:buFont typeface="Source Sans Pro" panose="020B0503030403020204" pitchFamily="34" charset="0"/>
              <a:buChar char="―"/>
              <a:defRPr/>
            </a:lvl3pPr>
            <a:lvl4pPr marL="1090800" indent="-226800">
              <a:spcBef>
                <a:spcPts val="1000"/>
              </a:spcBef>
              <a:spcAft>
                <a:spcPts val="0"/>
              </a:spcAft>
              <a:buFont typeface="Source Sans Pro" panose="020B0503030403020204" pitchFamily="34" charset="0"/>
              <a:buChar char="―"/>
              <a:defRPr/>
            </a:lvl4pPr>
            <a:lvl5pPr marL="1522800" indent="-226800">
              <a:spcBef>
                <a:spcPts val="1000"/>
              </a:spcBef>
              <a:spcAft>
                <a:spcPts val="0"/>
              </a:spcAft>
              <a:buFont typeface="Source Sans Pro" panose="020B0503030403020204" pitchFamily="34" charset="0"/>
              <a:buChar char="―"/>
              <a:defRPr/>
            </a:lvl5pPr>
          </a:lstStyle>
          <a:p>
            <a:pPr lvl="0"/>
            <a:r>
              <a:rPr lang="de-CH" dirty="0"/>
              <a:t>Inhalt hinzufügen</a:t>
            </a:r>
          </a:p>
          <a:p>
            <a:pPr lvl="1"/>
            <a:r>
              <a:rPr lang="de-CH" dirty="0"/>
              <a:t>Zweite </a:t>
            </a:r>
            <a:r>
              <a:rPr lang="de-CH" noProof="0" dirty="0"/>
              <a:t>Ebene</a:t>
            </a:r>
          </a:p>
          <a:p>
            <a:pPr lvl="2"/>
            <a:r>
              <a:rPr lang="de-CH" dirty="0"/>
              <a:t>Dritte Ebene</a:t>
            </a:r>
          </a:p>
          <a:p>
            <a:pPr lvl="3"/>
            <a:r>
              <a:rPr lang="de-CH" dirty="0"/>
              <a:t>Vierte Ebene</a:t>
            </a:r>
          </a:p>
          <a:p>
            <a:pPr lvl="4"/>
            <a:r>
              <a:rPr lang="de-CH" dirty="0"/>
              <a:t>Fünfte Ebene</a:t>
            </a:r>
          </a:p>
        </p:txBody>
      </p:sp>
      <p:sp>
        <p:nvSpPr>
          <p:cNvPr id="10" name="Titel 1">
            <a:extLst>
              <a:ext uri="{FF2B5EF4-FFF2-40B4-BE49-F238E27FC236}">
                <a16:creationId xmlns:a16="http://schemas.microsoft.com/office/drawing/2014/main" id="{8E16A7B1-D6D5-1F45-5873-56D50909A60B}"/>
              </a:ext>
            </a:extLst>
          </p:cNvPr>
          <p:cNvSpPr>
            <a:spLocks noGrp="1"/>
          </p:cNvSpPr>
          <p:nvPr>
            <p:ph type="title" hasCustomPrompt="1"/>
          </p:nvPr>
        </p:nvSpPr>
        <p:spPr>
          <a:xfrm>
            <a:off x="271463" y="245269"/>
            <a:ext cx="11650662" cy="531056"/>
          </a:xfrm>
        </p:spPr>
        <p:txBody>
          <a:bodyPr/>
          <a:lstStyle>
            <a:lvl1pPr>
              <a:defRPr/>
            </a:lvl1pPr>
          </a:lstStyle>
          <a:p>
            <a:r>
              <a:rPr lang="de-CH" dirty="0"/>
              <a:t>Kapiteltitel hinzufügen</a:t>
            </a:r>
          </a:p>
        </p:txBody>
      </p:sp>
      <p:sp>
        <p:nvSpPr>
          <p:cNvPr id="12" name="Inhaltsplatzhalter 2">
            <a:extLst>
              <a:ext uri="{FF2B5EF4-FFF2-40B4-BE49-F238E27FC236}">
                <a16:creationId xmlns:a16="http://schemas.microsoft.com/office/drawing/2014/main" id="{B08945CC-0D4F-0056-B059-E53C8D583D78}"/>
              </a:ext>
            </a:extLst>
          </p:cNvPr>
          <p:cNvSpPr>
            <a:spLocks noGrp="1"/>
          </p:cNvSpPr>
          <p:nvPr>
            <p:ph idx="19" hasCustomPrompt="1"/>
          </p:nvPr>
        </p:nvSpPr>
        <p:spPr>
          <a:xfrm>
            <a:off x="4218452" y="870744"/>
            <a:ext cx="3765600" cy="5353844"/>
          </a:xfrm>
        </p:spPr>
        <p:txBody>
          <a:bodyPr/>
          <a:lstStyle>
            <a:lvl1pPr>
              <a:defRPr/>
            </a:lvl1pPr>
            <a:lvl2pPr marL="226800" indent="-226800">
              <a:spcBef>
                <a:spcPts val="1000"/>
              </a:spcBef>
              <a:spcAft>
                <a:spcPts val="0"/>
              </a:spcAft>
              <a:buFont typeface="Source Sans Pro" panose="020B0503030403020204" pitchFamily="34" charset="0"/>
              <a:buChar char="―"/>
              <a:defRPr/>
            </a:lvl2pPr>
            <a:lvl3pPr marL="658800" indent="-226800">
              <a:spcBef>
                <a:spcPts val="1000"/>
              </a:spcBef>
              <a:spcAft>
                <a:spcPts val="0"/>
              </a:spcAft>
              <a:buFont typeface="Source Sans Pro" panose="020B0503030403020204" pitchFamily="34" charset="0"/>
              <a:buChar char="―"/>
              <a:defRPr/>
            </a:lvl3pPr>
            <a:lvl4pPr marL="1090800" indent="-226800">
              <a:spcBef>
                <a:spcPts val="1000"/>
              </a:spcBef>
              <a:spcAft>
                <a:spcPts val="0"/>
              </a:spcAft>
              <a:buFont typeface="Source Sans Pro" panose="020B0503030403020204" pitchFamily="34" charset="0"/>
              <a:buChar char="―"/>
              <a:defRPr/>
            </a:lvl4pPr>
            <a:lvl5pPr marL="1522800" indent="-226800">
              <a:spcBef>
                <a:spcPts val="1000"/>
              </a:spcBef>
              <a:spcAft>
                <a:spcPts val="0"/>
              </a:spcAft>
              <a:buFont typeface="Source Sans Pro" panose="020B0503030403020204" pitchFamily="34" charset="0"/>
              <a:buChar char="―"/>
              <a:defRPr/>
            </a:lvl5pPr>
          </a:lstStyle>
          <a:p>
            <a:pPr lvl="0"/>
            <a:r>
              <a:rPr lang="de-CH" dirty="0"/>
              <a:t>Inhalt hinzufügen</a:t>
            </a:r>
          </a:p>
          <a:p>
            <a:pPr lvl="1"/>
            <a:r>
              <a:rPr lang="de-CH" dirty="0"/>
              <a:t>Zweite </a:t>
            </a:r>
            <a:r>
              <a:rPr lang="de-CH" noProof="0" dirty="0"/>
              <a:t>Ebene</a:t>
            </a:r>
          </a:p>
          <a:p>
            <a:pPr lvl="2"/>
            <a:r>
              <a:rPr lang="de-CH" dirty="0"/>
              <a:t>Dritte Ebene</a:t>
            </a:r>
          </a:p>
          <a:p>
            <a:pPr lvl="3"/>
            <a:r>
              <a:rPr lang="de-CH" dirty="0"/>
              <a:t>Vierte Ebene</a:t>
            </a:r>
          </a:p>
          <a:p>
            <a:pPr lvl="4"/>
            <a:r>
              <a:rPr lang="de-CH" dirty="0"/>
              <a:t>Fünfte Ebene</a:t>
            </a:r>
          </a:p>
        </p:txBody>
      </p:sp>
      <p:sp>
        <p:nvSpPr>
          <p:cNvPr id="13" name="Inhaltsplatzhalter 2">
            <a:extLst>
              <a:ext uri="{FF2B5EF4-FFF2-40B4-BE49-F238E27FC236}">
                <a16:creationId xmlns:a16="http://schemas.microsoft.com/office/drawing/2014/main" id="{991A9BC9-91DF-B4F2-E0C5-C2578FBF8926}"/>
              </a:ext>
            </a:extLst>
          </p:cNvPr>
          <p:cNvSpPr>
            <a:spLocks noGrp="1"/>
          </p:cNvSpPr>
          <p:nvPr>
            <p:ph idx="20" hasCustomPrompt="1"/>
          </p:nvPr>
        </p:nvSpPr>
        <p:spPr>
          <a:xfrm>
            <a:off x="8156525" y="870743"/>
            <a:ext cx="3765600" cy="5353845"/>
          </a:xfrm>
        </p:spPr>
        <p:txBody>
          <a:bodyPr/>
          <a:lstStyle>
            <a:lvl1pPr>
              <a:defRPr/>
            </a:lvl1pPr>
            <a:lvl2pPr marL="226800" indent="-226800">
              <a:spcBef>
                <a:spcPts val="1000"/>
              </a:spcBef>
              <a:spcAft>
                <a:spcPts val="0"/>
              </a:spcAft>
              <a:buFont typeface="Source Sans Pro" panose="020B0503030403020204" pitchFamily="34" charset="0"/>
              <a:buChar char="―"/>
              <a:defRPr/>
            </a:lvl2pPr>
            <a:lvl3pPr marL="658800" indent="-226800">
              <a:spcBef>
                <a:spcPts val="1000"/>
              </a:spcBef>
              <a:spcAft>
                <a:spcPts val="0"/>
              </a:spcAft>
              <a:buFont typeface="Source Sans Pro" panose="020B0503030403020204" pitchFamily="34" charset="0"/>
              <a:buChar char="―"/>
              <a:defRPr/>
            </a:lvl3pPr>
            <a:lvl4pPr marL="1090800" indent="-226800">
              <a:spcBef>
                <a:spcPts val="1000"/>
              </a:spcBef>
              <a:spcAft>
                <a:spcPts val="0"/>
              </a:spcAft>
              <a:buFont typeface="Source Sans Pro" panose="020B0503030403020204" pitchFamily="34" charset="0"/>
              <a:buChar char="―"/>
              <a:defRPr/>
            </a:lvl4pPr>
            <a:lvl5pPr marL="1522800" indent="-226800">
              <a:spcBef>
                <a:spcPts val="1000"/>
              </a:spcBef>
              <a:spcAft>
                <a:spcPts val="0"/>
              </a:spcAft>
              <a:buFont typeface="Source Sans Pro" panose="020B0503030403020204" pitchFamily="34" charset="0"/>
              <a:buChar char="―"/>
              <a:defRPr/>
            </a:lvl5pPr>
          </a:lstStyle>
          <a:p>
            <a:pPr lvl="0"/>
            <a:r>
              <a:rPr lang="de-CH" dirty="0"/>
              <a:t>Inhalt hinzufügen</a:t>
            </a:r>
          </a:p>
          <a:p>
            <a:pPr lvl="1"/>
            <a:r>
              <a:rPr lang="de-CH" dirty="0"/>
              <a:t>Zweite </a:t>
            </a:r>
            <a:r>
              <a:rPr lang="de-CH" noProof="0" dirty="0"/>
              <a:t>Ebene</a:t>
            </a:r>
          </a:p>
          <a:p>
            <a:pPr lvl="2"/>
            <a:r>
              <a:rPr lang="de-CH" dirty="0"/>
              <a:t>Dritte Ebene</a:t>
            </a:r>
          </a:p>
          <a:p>
            <a:pPr lvl="3"/>
            <a:r>
              <a:rPr lang="de-CH" dirty="0"/>
              <a:t>Vierte Ebene</a:t>
            </a:r>
          </a:p>
          <a:p>
            <a:pPr lvl="4"/>
            <a:r>
              <a:rPr lang="de-CH" dirty="0"/>
              <a:t>Fünfte Ebene</a:t>
            </a:r>
          </a:p>
        </p:txBody>
      </p:sp>
    </p:spTree>
    <p:extLst>
      <p:ext uri="{BB962C8B-B14F-4D97-AF65-F5344CB8AC3E}">
        <p14:creationId xmlns:p14="http://schemas.microsoft.com/office/powerpoint/2010/main" val="25713388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rei Bilder mit Text">
    <p:spTree>
      <p:nvGrpSpPr>
        <p:cNvPr id="1" name=""/>
        <p:cNvGrpSpPr/>
        <p:nvPr/>
      </p:nvGrpSpPr>
      <p:grpSpPr>
        <a:xfrm>
          <a:off x="0" y="0"/>
          <a:ext cx="0" cy="0"/>
          <a:chOff x="0" y="0"/>
          <a:chExt cx="0" cy="0"/>
        </a:xfrm>
      </p:grpSpPr>
      <p:sp>
        <p:nvSpPr>
          <p:cNvPr id="11" name="Bildplatzhalter 4">
            <a:extLst>
              <a:ext uri="{FF2B5EF4-FFF2-40B4-BE49-F238E27FC236}">
                <a16:creationId xmlns:a16="http://schemas.microsoft.com/office/drawing/2014/main" id="{712BD3F3-A9EA-3100-3B48-BC4236C1C8D5}"/>
              </a:ext>
            </a:extLst>
          </p:cNvPr>
          <p:cNvSpPr>
            <a:spLocks noGrp="1"/>
          </p:cNvSpPr>
          <p:nvPr>
            <p:ph type="pic" sz="quarter" idx="13"/>
          </p:nvPr>
        </p:nvSpPr>
        <p:spPr>
          <a:xfrm>
            <a:off x="280379" y="2286000"/>
            <a:ext cx="3765600" cy="3938588"/>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3" name="Datumsplatzhalter 2">
            <a:extLst>
              <a:ext uri="{FF2B5EF4-FFF2-40B4-BE49-F238E27FC236}">
                <a16:creationId xmlns:a16="http://schemas.microsoft.com/office/drawing/2014/main" id="{1410473C-28E8-F4A9-D9FA-A25C3E0D5DE6}"/>
              </a:ext>
            </a:extLst>
          </p:cNvPr>
          <p:cNvSpPr>
            <a:spLocks noGrp="1"/>
          </p:cNvSpPr>
          <p:nvPr>
            <p:ph type="dt" sz="half" idx="14"/>
          </p:nvPr>
        </p:nvSpPr>
        <p:spPr/>
        <p:txBody>
          <a:bodyPr/>
          <a:lstStyle/>
          <a:p>
            <a:r>
              <a:rPr lang="de-CH"/>
              <a:t>06.02.2025</a:t>
            </a:r>
            <a:endParaRPr lang="de-CH" dirty="0"/>
          </a:p>
        </p:txBody>
      </p:sp>
      <p:sp>
        <p:nvSpPr>
          <p:cNvPr id="5" name="Fußzeilenplatzhalter 4">
            <a:extLst>
              <a:ext uri="{FF2B5EF4-FFF2-40B4-BE49-F238E27FC236}">
                <a16:creationId xmlns:a16="http://schemas.microsoft.com/office/drawing/2014/main" id="{099E509D-72CF-9AB0-30D4-2CD7B2DA62CF}"/>
              </a:ext>
            </a:extLst>
          </p:cNvPr>
          <p:cNvSpPr>
            <a:spLocks noGrp="1"/>
          </p:cNvSpPr>
          <p:nvPr>
            <p:ph type="ftr" sz="quarter" idx="15"/>
          </p:nvPr>
        </p:nvSpPr>
        <p:spPr/>
        <p:txBody>
          <a:bodyPr/>
          <a:lstStyle/>
          <a:p>
            <a:r>
              <a:rPr lang="de-CH"/>
              <a:t>The UZH Teaching Fund: Overview and Information Event</a:t>
            </a:r>
            <a:endParaRPr lang="de-CH" dirty="0"/>
          </a:p>
        </p:txBody>
      </p:sp>
      <p:sp>
        <p:nvSpPr>
          <p:cNvPr id="7" name="Foliennummernplatzhalter 6">
            <a:extLst>
              <a:ext uri="{FF2B5EF4-FFF2-40B4-BE49-F238E27FC236}">
                <a16:creationId xmlns:a16="http://schemas.microsoft.com/office/drawing/2014/main" id="{092555C2-CC27-C0A2-017D-FF412B101005}"/>
              </a:ext>
            </a:extLst>
          </p:cNvPr>
          <p:cNvSpPr>
            <a:spLocks noGrp="1"/>
          </p:cNvSpPr>
          <p:nvPr>
            <p:ph type="sldNum" sz="quarter" idx="16"/>
          </p:nvPr>
        </p:nvSpPr>
        <p:spPr/>
        <p:txBody>
          <a:bodyPr/>
          <a:lstStyle/>
          <a:p>
            <a:fld id="{442AD375-037F-43D0-B059-5172DA06796A}" type="slidenum">
              <a:rPr lang="de-CH" smtClean="0"/>
              <a:pPr/>
              <a:t>‹Nr.›</a:t>
            </a:fld>
            <a:endParaRPr lang="de-CH" dirty="0"/>
          </a:p>
        </p:txBody>
      </p:sp>
      <p:sp>
        <p:nvSpPr>
          <p:cNvPr id="2" name="Bildplatzhalter 4">
            <a:extLst>
              <a:ext uri="{FF2B5EF4-FFF2-40B4-BE49-F238E27FC236}">
                <a16:creationId xmlns:a16="http://schemas.microsoft.com/office/drawing/2014/main" id="{BB21450C-9A0A-DE52-A711-C6A4E254A2DE}"/>
              </a:ext>
            </a:extLst>
          </p:cNvPr>
          <p:cNvSpPr>
            <a:spLocks noGrp="1"/>
          </p:cNvSpPr>
          <p:nvPr>
            <p:ph type="pic" sz="quarter" idx="17"/>
          </p:nvPr>
        </p:nvSpPr>
        <p:spPr>
          <a:xfrm>
            <a:off x="4218452" y="2286000"/>
            <a:ext cx="3765600" cy="3938588"/>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4" name="Bildplatzhalter 4">
            <a:extLst>
              <a:ext uri="{FF2B5EF4-FFF2-40B4-BE49-F238E27FC236}">
                <a16:creationId xmlns:a16="http://schemas.microsoft.com/office/drawing/2014/main" id="{40369691-93C7-0711-9987-747ABDF5BEE9}"/>
              </a:ext>
            </a:extLst>
          </p:cNvPr>
          <p:cNvSpPr>
            <a:spLocks noGrp="1"/>
          </p:cNvSpPr>
          <p:nvPr>
            <p:ph type="pic" sz="quarter" idx="18"/>
          </p:nvPr>
        </p:nvSpPr>
        <p:spPr>
          <a:xfrm>
            <a:off x="8156525" y="2286000"/>
            <a:ext cx="3765600" cy="3938588"/>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9" name="Inhaltsplatzhalter 2">
            <a:extLst>
              <a:ext uri="{FF2B5EF4-FFF2-40B4-BE49-F238E27FC236}">
                <a16:creationId xmlns:a16="http://schemas.microsoft.com/office/drawing/2014/main" id="{5A128A8A-1E20-0372-6952-A37B014C0229}"/>
              </a:ext>
            </a:extLst>
          </p:cNvPr>
          <p:cNvSpPr>
            <a:spLocks noGrp="1"/>
          </p:cNvSpPr>
          <p:nvPr>
            <p:ph idx="1" hasCustomPrompt="1"/>
          </p:nvPr>
        </p:nvSpPr>
        <p:spPr>
          <a:xfrm>
            <a:off x="280379" y="870744"/>
            <a:ext cx="3765600" cy="1215083"/>
          </a:xfrm>
        </p:spPr>
        <p:txBody>
          <a:bodyPr/>
          <a:lstStyle>
            <a:lvl1pPr>
              <a:defRPr/>
            </a:lvl1pPr>
            <a:lvl2pPr marL="226800" indent="-226800">
              <a:buFont typeface="Source Sans Pro" panose="020B0503030403020204" pitchFamily="34" charset="0"/>
              <a:buChar char="―"/>
              <a:defRPr/>
            </a:lvl2pPr>
            <a:lvl3pPr marL="658800" indent="-226800">
              <a:buFont typeface="Source Sans Pro" panose="020B0503030403020204" pitchFamily="34" charset="0"/>
              <a:buChar char="―"/>
              <a:defRPr/>
            </a:lvl3pPr>
            <a:lvl4pPr marL="1090800" indent="-226800">
              <a:buFont typeface="Source Sans Pro" panose="020B0503030403020204" pitchFamily="34" charset="0"/>
              <a:buChar char="―"/>
              <a:defRPr/>
            </a:lvl4pPr>
            <a:lvl5pPr marL="1522800" indent="-226800">
              <a:buFont typeface="Source Sans Pro" panose="020B0503030403020204" pitchFamily="34" charset="0"/>
              <a:buChar char="―"/>
              <a:defRPr/>
            </a:lvl5pPr>
          </a:lstStyle>
          <a:p>
            <a:pPr lvl="0"/>
            <a:r>
              <a:rPr lang="de-CH" dirty="0"/>
              <a:t>Inhalt hinzufügen</a:t>
            </a:r>
          </a:p>
          <a:p>
            <a:pPr lvl="1"/>
            <a:r>
              <a:rPr lang="de-CH" dirty="0"/>
              <a:t>Zweite </a:t>
            </a:r>
            <a:r>
              <a:rPr lang="de-CH" noProof="0" dirty="0"/>
              <a:t>Ebene</a:t>
            </a:r>
          </a:p>
          <a:p>
            <a:pPr lvl="2"/>
            <a:r>
              <a:rPr lang="de-CH" dirty="0"/>
              <a:t>Dritte Ebene</a:t>
            </a:r>
          </a:p>
          <a:p>
            <a:pPr lvl="3"/>
            <a:r>
              <a:rPr lang="de-CH" dirty="0"/>
              <a:t>Vierte Ebene</a:t>
            </a:r>
          </a:p>
          <a:p>
            <a:pPr lvl="4"/>
            <a:r>
              <a:rPr lang="de-CH" dirty="0"/>
              <a:t>Fünfte Ebene</a:t>
            </a:r>
          </a:p>
        </p:txBody>
      </p:sp>
      <p:sp>
        <p:nvSpPr>
          <p:cNvPr id="10" name="Titel 1">
            <a:extLst>
              <a:ext uri="{FF2B5EF4-FFF2-40B4-BE49-F238E27FC236}">
                <a16:creationId xmlns:a16="http://schemas.microsoft.com/office/drawing/2014/main" id="{8E16A7B1-D6D5-1F45-5873-56D50909A60B}"/>
              </a:ext>
            </a:extLst>
          </p:cNvPr>
          <p:cNvSpPr>
            <a:spLocks noGrp="1"/>
          </p:cNvSpPr>
          <p:nvPr>
            <p:ph type="title" hasCustomPrompt="1"/>
          </p:nvPr>
        </p:nvSpPr>
        <p:spPr>
          <a:xfrm>
            <a:off x="271463" y="245269"/>
            <a:ext cx="11650662" cy="531056"/>
          </a:xfrm>
        </p:spPr>
        <p:txBody>
          <a:bodyPr/>
          <a:lstStyle>
            <a:lvl1pPr>
              <a:defRPr/>
            </a:lvl1pPr>
          </a:lstStyle>
          <a:p>
            <a:r>
              <a:rPr lang="de-CH" dirty="0"/>
              <a:t>Kapiteltitel hinzufügen</a:t>
            </a:r>
          </a:p>
        </p:txBody>
      </p:sp>
      <p:sp>
        <p:nvSpPr>
          <p:cNvPr id="12" name="Inhaltsplatzhalter 2">
            <a:extLst>
              <a:ext uri="{FF2B5EF4-FFF2-40B4-BE49-F238E27FC236}">
                <a16:creationId xmlns:a16="http://schemas.microsoft.com/office/drawing/2014/main" id="{B08945CC-0D4F-0056-B059-E53C8D583D78}"/>
              </a:ext>
            </a:extLst>
          </p:cNvPr>
          <p:cNvSpPr>
            <a:spLocks noGrp="1"/>
          </p:cNvSpPr>
          <p:nvPr>
            <p:ph idx="19" hasCustomPrompt="1"/>
          </p:nvPr>
        </p:nvSpPr>
        <p:spPr>
          <a:xfrm>
            <a:off x="4218452" y="870744"/>
            <a:ext cx="3765600" cy="1215083"/>
          </a:xfrm>
        </p:spPr>
        <p:txBody>
          <a:bodyPr/>
          <a:lstStyle>
            <a:lvl1pPr>
              <a:defRPr/>
            </a:lvl1pPr>
            <a:lvl2pPr marL="226800" indent="-226800">
              <a:buFont typeface="Source Sans Pro" panose="020B0503030403020204" pitchFamily="34" charset="0"/>
              <a:buChar char="―"/>
              <a:defRPr/>
            </a:lvl2pPr>
            <a:lvl3pPr marL="658800" indent="-226800">
              <a:buFont typeface="Source Sans Pro" panose="020B0503030403020204" pitchFamily="34" charset="0"/>
              <a:buChar char="―"/>
              <a:defRPr/>
            </a:lvl3pPr>
            <a:lvl4pPr marL="1090800" indent="-226800">
              <a:buFont typeface="Source Sans Pro" panose="020B0503030403020204" pitchFamily="34" charset="0"/>
              <a:buChar char="―"/>
              <a:defRPr/>
            </a:lvl4pPr>
            <a:lvl5pPr marL="1522800" indent="-226800">
              <a:buFont typeface="Source Sans Pro" panose="020B0503030403020204" pitchFamily="34" charset="0"/>
              <a:buChar char="―"/>
              <a:defRPr/>
            </a:lvl5pPr>
          </a:lstStyle>
          <a:p>
            <a:pPr lvl="0"/>
            <a:r>
              <a:rPr lang="de-CH" dirty="0"/>
              <a:t>Inhalt hinzufügen</a:t>
            </a:r>
          </a:p>
          <a:p>
            <a:pPr lvl="1"/>
            <a:r>
              <a:rPr lang="de-CH" dirty="0"/>
              <a:t>Zweite </a:t>
            </a:r>
            <a:r>
              <a:rPr lang="de-CH" noProof="0" dirty="0"/>
              <a:t>Ebene</a:t>
            </a:r>
          </a:p>
          <a:p>
            <a:pPr lvl="2"/>
            <a:r>
              <a:rPr lang="de-CH" dirty="0"/>
              <a:t>Dritte Ebene</a:t>
            </a:r>
          </a:p>
          <a:p>
            <a:pPr lvl="3"/>
            <a:r>
              <a:rPr lang="de-CH" dirty="0"/>
              <a:t>Vierte Ebene</a:t>
            </a:r>
          </a:p>
          <a:p>
            <a:pPr lvl="4"/>
            <a:r>
              <a:rPr lang="de-CH" dirty="0"/>
              <a:t>Fünfte Ebene</a:t>
            </a:r>
          </a:p>
        </p:txBody>
      </p:sp>
      <p:sp>
        <p:nvSpPr>
          <p:cNvPr id="13" name="Inhaltsplatzhalter 2">
            <a:extLst>
              <a:ext uri="{FF2B5EF4-FFF2-40B4-BE49-F238E27FC236}">
                <a16:creationId xmlns:a16="http://schemas.microsoft.com/office/drawing/2014/main" id="{991A9BC9-91DF-B4F2-E0C5-C2578FBF8926}"/>
              </a:ext>
            </a:extLst>
          </p:cNvPr>
          <p:cNvSpPr>
            <a:spLocks noGrp="1"/>
          </p:cNvSpPr>
          <p:nvPr>
            <p:ph idx="20" hasCustomPrompt="1"/>
          </p:nvPr>
        </p:nvSpPr>
        <p:spPr>
          <a:xfrm>
            <a:off x="8156525" y="870743"/>
            <a:ext cx="3765600" cy="1215083"/>
          </a:xfrm>
        </p:spPr>
        <p:txBody>
          <a:bodyPr/>
          <a:lstStyle>
            <a:lvl1pPr>
              <a:defRPr/>
            </a:lvl1pPr>
            <a:lvl2pPr marL="226800" indent="-226800">
              <a:buFont typeface="Source Sans Pro" panose="020B0503030403020204" pitchFamily="34" charset="0"/>
              <a:buChar char="―"/>
              <a:defRPr/>
            </a:lvl2pPr>
            <a:lvl3pPr marL="658800" indent="-226800">
              <a:buFont typeface="Source Sans Pro" panose="020B0503030403020204" pitchFamily="34" charset="0"/>
              <a:buChar char="―"/>
              <a:defRPr/>
            </a:lvl3pPr>
            <a:lvl4pPr marL="1090800" indent="-226800">
              <a:buFont typeface="Source Sans Pro" panose="020B0503030403020204" pitchFamily="34" charset="0"/>
              <a:buChar char="―"/>
              <a:defRPr/>
            </a:lvl4pPr>
            <a:lvl5pPr marL="1522800" indent="-226800">
              <a:buFont typeface="Source Sans Pro" panose="020B0503030403020204" pitchFamily="34" charset="0"/>
              <a:buChar char="―"/>
              <a:defRPr/>
            </a:lvl5pPr>
          </a:lstStyle>
          <a:p>
            <a:pPr lvl="0"/>
            <a:r>
              <a:rPr lang="de-CH" dirty="0"/>
              <a:t>Inhalt hinzufügen</a:t>
            </a:r>
          </a:p>
          <a:p>
            <a:pPr lvl="1"/>
            <a:r>
              <a:rPr lang="de-CH" dirty="0"/>
              <a:t>Zweite </a:t>
            </a:r>
            <a:r>
              <a:rPr lang="de-CH" noProof="0" dirty="0"/>
              <a:t>Ebene</a:t>
            </a:r>
          </a:p>
          <a:p>
            <a:pPr lvl="2"/>
            <a:r>
              <a:rPr lang="de-CH" dirty="0"/>
              <a:t>Dritte Ebene</a:t>
            </a:r>
          </a:p>
          <a:p>
            <a:pPr lvl="3"/>
            <a:r>
              <a:rPr lang="de-CH" dirty="0"/>
              <a:t>Vierte Ebene</a:t>
            </a:r>
          </a:p>
          <a:p>
            <a:pPr lvl="4"/>
            <a:r>
              <a:rPr lang="de-CH" dirty="0"/>
              <a:t>Fünfte Ebene</a:t>
            </a:r>
          </a:p>
        </p:txBody>
      </p:sp>
    </p:spTree>
    <p:extLst>
      <p:ext uri="{BB962C8B-B14F-4D97-AF65-F5344CB8AC3E}">
        <p14:creationId xmlns:p14="http://schemas.microsoft.com/office/powerpoint/2010/main" val="7210839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rei Bilder">
    <p:spTree>
      <p:nvGrpSpPr>
        <p:cNvPr id="1" name=""/>
        <p:cNvGrpSpPr/>
        <p:nvPr/>
      </p:nvGrpSpPr>
      <p:grpSpPr>
        <a:xfrm>
          <a:off x="0" y="0"/>
          <a:ext cx="0" cy="0"/>
          <a:chOff x="0" y="0"/>
          <a:chExt cx="0" cy="0"/>
        </a:xfrm>
      </p:grpSpPr>
      <p:sp>
        <p:nvSpPr>
          <p:cNvPr id="11" name="Bildplatzhalter 4">
            <a:extLst>
              <a:ext uri="{FF2B5EF4-FFF2-40B4-BE49-F238E27FC236}">
                <a16:creationId xmlns:a16="http://schemas.microsoft.com/office/drawing/2014/main" id="{712BD3F3-A9EA-3100-3B48-BC4236C1C8D5}"/>
              </a:ext>
            </a:extLst>
          </p:cNvPr>
          <p:cNvSpPr>
            <a:spLocks noGrp="1"/>
          </p:cNvSpPr>
          <p:nvPr>
            <p:ph type="pic" sz="quarter" idx="13"/>
          </p:nvPr>
        </p:nvSpPr>
        <p:spPr>
          <a:xfrm>
            <a:off x="280379" y="273378"/>
            <a:ext cx="3765600" cy="595121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3" name="Datumsplatzhalter 2">
            <a:extLst>
              <a:ext uri="{FF2B5EF4-FFF2-40B4-BE49-F238E27FC236}">
                <a16:creationId xmlns:a16="http://schemas.microsoft.com/office/drawing/2014/main" id="{1410473C-28E8-F4A9-D9FA-A25C3E0D5DE6}"/>
              </a:ext>
            </a:extLst>
          </p:cNvPr>
          <p:cNvSpPr>
            <a:spLocks noGrp="1"/>
          </p:cNvSpPr>
          <p:nvPr>
            <p:ph type="dt" sz="half" idx="14"/>
          </p:nvPr>
        </p:nvSpPr>
        <p:spPr/>
        <p:txBody>
          <a:bodyPr/>
          <a:lstStyle/>
          <a:p>
            <a:r>
              <a:rPr lang="de-CH" noProof="0"/>
              <a:t>06.02.2025</a:t>
            </a:r>
          </a:p>
        </p:txBody>
      </p:sp>
      <p:sp>
        <p:nvSpPr>
          <p:cNvPr id="5" name="Fußzeilenplatzhalter 4">
            <a:extLst>
              <a:ext uri="{FF2B5EF4-FFF2-40B4-BE49-F238E27FC236}">
                <a16:creationId xmlns:a16="http://schemas.microsoft.com/office/drawing/2014/main" id="{099E509D-72CF-9AB0-30D4-2CD7B2DA62CF}"/>
              </a:ext>
            </a:extLst>
          </p:cNvPr>
          <p:cNvSpPr>
            <a:spLocks noGrp="1"/>
          </p:cNvSpPr>
          <p:nvPr>
            <p:ph type="ftr" sz="quarter" idx="15"/>
          </p:nvPr>
        </p:nvSpPr>
        <p:spPr/>
        <p:txBody>
          <a:bodyPr/>
          <a:lstStyle/>
          <a:p>
            <a:r>
              <a:rPr lang="de-CH" noProof="0"/>
              <a:t>The UZH Teaching Fund: Overview and Information Event</a:t>
            </a:r>
          </a:p>
        </p:txBody>
      </p:sp>
      <p:sp>
        <p:nvSpPr>
          <p:cNvPr id="7" name="Foliennummernplatzhalter 6">
            <a:extLst>
              <a:ext uri="{FF2B5EF4-FFF2-40B4-BE49-F238E27FC236}">
                <a16:creationId xmlns:a16="http://schemas.microsoft.com/office/drawing/2014/main" id="{092555C2-CC27-C0A2-017D-FF412B101005}"/>
              </a:ext>
            </a:extLst>
          </p:cNvPr>
          <p:cNvSpPr>
            <a:spLocks noGrp="1"/>
          </p:cNvSpPr>
          <p:nvPr>
            <p:ph type="sldNum" sz="quarter" idx="16"/>
          </p:nvPr>
        </p:nvSpPr>
        <p:spPr/>
        <p:txBody>
          <a:bodyPr/>
          <a:lstStyle/>
          <a:p>
            <a:fld id="{442AD375-037F-43D0-B059-5172DA06796A}" type="slidenum">
              <a:rPr lang="de-CH" noProof="0" smtClean="0"/>
              <a:pPr/>
              <a:t>‹Nr.›</a:t>
            </a:fld>
            <a:endParaRPr lang="de-CH" noProof="0"/>
          </a:p>
        </p:txBody>
      </p:sp>
      <p:sp>
        <p:nvSpPr>
          <p:cNvPr id="2" name="Bildplatzhalter 4">
            <a:extLst>
              <a:ext uri="{FF2B5EF4-FFF2-40B4-BE49-F238E27FC236}">
                <a16:creationId xmlns:a16="http://schemas.microsoft.com/office/drawing/2014/main" id="{BB21450C-9A0A-DE52-A711-C6A4E254A2DE}"/>
              </a:ext>
            </a:extLst>
          </p:cNvPr>
          <p:cNvSpPr>
            <a:spLocks noGrp="1"/>
          </p:cNvSpPr>
          <p:nvPr>
            <p:ph type="pic" sz="quarter" idx="17"/>
          </p:nvPr>
        </p:nvSpPr>
        <p:spPr>
          <a:xfrm>
            <a:off x="4218452" y="273378"/>
            <a:ext cx="3765600" cy="595121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4" name="Bildplatzhalter 4">
            <a:extLst>
              <a:ext uri="{FF2B5EF4-FFF2-40B4-BE49-F238E27FC236}">
                <a16:creationId xmlns:a16="http://schemas.microsoft.com/office/drawing/2014/main" id="{40369691-93C7-0711-9987-747ABDF5BEE9}"/>
              </a:ext>
            </a:extLst>
          </p:cNvPr>
          <p:cNvSpPr>
            <a:spLocks noGrp="1"/>
          </p:cNvSpPr>
          <p:nvPr>
            <p:ph type="pic" sz="quarter" idx="18"/>
          </p:nvPr>
        </p:nvSpPr>
        <p:spPr>
          <a:xfrm>
            <a:off x="8156525" y="273378"/>
            <a:ext cx="3765600" cy="595121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Tree>
    <p:extLst>
      <p:ext uri="{BB962C8B-B14F-4D97-AF65-F5344CB8AC3E}">
        <p14:creationId xmlns:p14="http://schemas.microsoft.com/office/powerpoint/2010/main" val="1620069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ier Bilder mit Tex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CH" dirty="0"/>
              <a:t>Titel hinzufügen</a:t>
            </a:r>
          </a:p>
        </p:txBody>
      </p:sp>
      <p:sp>
        <p:nvSpPr>
          <p:cNvPr id="3" name="Inhaltsplatzhalter 2"/>
          <p:cNvSpPr>
            <a:spLocks noGrp="1"/>
          </p:cNvSpPr>
          <p:nvPr>
            <p:ph idx="1" hasCustomPrompt="1"/>
          </p:nvPr>
        </p:nvSpPr>
        <p:spPr>
          <a:xfrm>
            <a:off x="271460" y="4956597"/>
            <a:ext cx="2775600" cy="531056"/>
          </a:xfrm>
        </p:spPr>
        <p:txBody>
          <a:bodyPr/>
          <a:lstStyle>
            <a:lvl1pPr>
              <a:defRPr/>
            </a:lvl1pPr>
            <a:lvl2pPr marL="174625" indent="-174625">
              <a:buFont typeface="Source Sans Pro" panose="020B0503030403020204" pitchFamily="34" charset="0"/>
              <a:buChar char="―"/>
              <a:defRPr/>
            </a:lvl2pPr>
            <a:lvl3pPr marL="360363" indent="-185738">
              <a:buFont typeface="Source Sans Pro" panose="020B0503030403020204" pitchFamily="34" charset="0"/>
              <a:buChar char="―"/>
              <a:defRPr/>
            </a:lvl3pPr>
            <a:lvl4pPr marL="534988" indent="-174625">
              <a:buFont typeface="Source Sans Pro" panose="020B0503030403020204" pitchFamily="34" charset="0"/>
              <a:buChar char="―"/>
              <a:defRPr/>
            </a:lvl4pPr>
            <a:lvl5pPr marL="719138" indent="-184150">
              <a:buFont typeface="Source Sans Pro" panose="020B0503030403020204" pitchFamily="34" charset="0"/>
              <a:buChar char="―"/>
              <a:defRPr/>
            </a:lvl5pPr>
          </a:lstStyle>
          <a:p>
            <a:pPr lvl="0"/>
            <a:r>
              <a:rPr lang="de-CH" dirty="0"/>
              <a:t>Vorname Name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de-CH"/>
              <a:t>06.02.2025</a:t>
            </a:r>
            <a:endParaRPr lang="de-CH"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a:t>The UZH Teaching Fund: Overview and Information Event</a:t>
            </a:r>
            <a:endParaRPr lang="de-CH"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smtClean="0"/>
              <a:pPr/>
              <a:t>‹Nr.›</a:t>
            </a:fld>
            <a:endParaRPr lang="de-CH" dirty="0"/>
          </a:p>
        </p:txBody>
      </p:sp>
      <p:sp>
        <p:nvSpPr>
          <p:cNvPr id="9" name="Bildplatzhalter 4">
            <a:extLst>
              <a:ext uri="{FF2B5EF4-FFF2-40B4-BE49-F238E27FC236}">
                <a16:creationId xmlns:a16="http://schemas.microsoft.com/office/drawing/2014/main" id="{D717326D-6376-3E88-6230-C7DA655CABF4}"/>
              </a:ext>
            </a:extLst>
          </p:cNvPr>
          <p:cNvSpPr>
            <a:spLocks noGrp="1"/>
          </p:cNvSpPr>
          <p:nvPr>
            <p:ph type="pic" sz="quarter" idx="16"/>
          </p:nvPr>
        </p:nvSpPr>
        <p:spPr>
          <a:xfrm>
            <a:off x="280379" y="1385528"/>
            <a:ext cx="2775600" cy="3409950"/>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22" name="Inhaltsplatzhalter 2">
            <a:extLst>
              <a:ext uri="{FF2B5EF4-FFF2-40B4-BE49-F238E27FC236}">
                <a16:creationId xmlns:a16="http://schemas.microsoft.com/office/drawing/2014/main" id="{2115A716-7F0D-6001-BBDA-1C1AF55BDEB0}"/>
              </a:ext>
            </a:extLst>
          </p:cNvPr>
          <p:cNvSpPr>
            <a:spLocks noGrp="1"/>
          </p:cNvSpPr>
          <p:nvPr>
            <p:ph idx="17" hasCustomPrompt="1"/>
          </p:nvPr>
        </p:nvSpPr>
        <p:spPr>
          <a:xfrm>
            <a:off x="3228587" y="4956597"/>
            <a:ext cx="2775600" cy="531056"/>
          </a:xfrm>
        </p:spPr>
        <p:txBody>
          <a:bodyPr/>
          <a:lstStyle>
            <a:lvl1pPr>
              <a:defRPr/>
            </a:lvl1pPr>
            <a:lvl2pPr marL="174625" indent="-174625">
              <a:buFont typeface="Source Sans Pro" panose="020B0503030403020204" pitchFamily="34" charset="0"/>
              <a:buChar char="―"/>
              <a:defRPr/>
            </a:lvl2pPr>
            <a:lvl3pPr marL="360363" indent="-185738">
              <a:buFont typeface="Source Sans Pro" panose="020B0503030403020204" pitchFamily="34" charset="0"/>
              <a:buChar char="―"/>
              <a:defRPr/>
            </a:lvl3pPr>
            <a:lvl4pPr marL="534988" indent="-174625">
              <a:buFont typeface="Source Sans Pro" panose="020B0503030403020204" pitchFamily="34" charset="0"/>
              <a:buChar char="―"/>
              <a:defRPr/>
            </a:lvl4pPr>
            <a:lvl5pPr marL="719138" indent="-184150">
              <a:buFont typeface="Source Sans Pro" panose="020B0503030403020204" pitchFamily="34" charset="0"/>
              <a:buChar char="―"/>
              <a:defRPr/>
            </a:lvl5pPr>
          </a:lstStyle>
          <a:p>
            <a:pPr lvl="0"/>
            <a:r>
              <a:rPr lang="de-CH" dirty="0"/>
              <a:t>Vorname Name</a:t>
            </a:r>
          </a:p>
        </p:txBody>
      </p:sp>
      <p:sp>
        <p:nvSpPr>
          <p:cNvPr id="23" name="Bildplatzhalter 4">
            <a:extLst>
              <a:ext uri="{FF2B5EF4-FFF2-40B4-BE49-F238E27FC236}">
                <a16:creationId xmlns:a16="http://schemas.microsoft.com/office/drawing/2014/main" id="{ADAF9B2C-8583-6129-0978-4CC7CC294B45}"/>
              </a:ext>
            </a:extLst>
          </p:cNvPr>
          <p:cNvSpPr>
            <a:spLocks noGrp="1"/>
          </p:cNvSpPr>
          <p:nvPr>
            <p:ph type="pic" sz="quarter" idx="18"/>
          </p:nvPr>
        </p:nvSpPr>
        <p:spPr>
          <a:xfrm>
            <a:off x="3237506" y="1385528"/>
            <a:ext cx="2775600" cy="3409950"/>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24" name="Inhaltsplatzhalter 2">
            <a:extLst>
              <a:ext uri="{FF2B5EF4-FFF2-40B4-BE49-F238E27FC236}">
                <a16:creationId xmlns:a16="http://schemas.microsoft.com/office/drawing/2014/main" id="{5E0F70B3-FE43-EB4F-1A26-27C37577C871}"/>
              </a:ext>
            </a:extLst>
          </p:cNvPr>
          <p:cNvSpPr>
            <a:spLocks noGrp="1"/>
          </p:cNvSpPr>
          <p:nvPr>
            <p:ph idx="19" hasCustomPrompt="1"/>
          </p:nvPr>
        </p:nvSpPr>
        <p:spPr>
          <a:xfrm>
            <a:off x="6185714" y="4956597"/>
            <a:ext cx="2775600" cy="531056"/>
          </a:xfrm>
        </p:spPr>
        <p:txBody>
          <a:bodyPr/>
          <a:lstStyle>
            <a:lvl1pPr>
              <a:defRPr/>
            </a:lvl1pPr>
            <a:lvl2pPr marL="174625" indent="-174625">
              <a:buFont typeface="Source Sans Pro" panose="020B0503030403020204" pitchFamily="34" charset="0"/>
              <a:buChar char="―"/>
              <a:defRPr/>
            </a:lvl2pPr>
            <a:lvl3pPr marL="360363" indent="-185738">
              <a:buFont typeface="Source Sans Pro" panose="020B0503030403020204" pitchFamily="34" charset="0"/>
              <a:buChar char="―"/>
              <a:defRPr/>
            </a:lvl3pPr>
            <a:lvl4pPr marL="534988" indent="-174625">
              <a:buFont typeface="Source Sans Pro" panose="020B0503030403020204" pitchFamily="34" charset="0"/>
              <a:buChar char="―"/>
              <a:defRPr/>
            </a:lvl4pPr>
            <a:lvl5pPr marL="719138" indent="-184150">
              <a:buFont typeface="Source Sans Pro" panose="020B0503030403020204" pitchFamily="34" charset="0"/>
              <a:buChar char="―"/>
              <a:defRPr/>
            </a:lvl5pPr>
          </a:lstStyle>
          <a:p>
            <a:pPr lvl="0"/>
            <a:r>
              <a:rPr lang="de-CH" dirty="0"/>
              <a:t>Vorname Name</a:t>
            </a:r>
          </a:p>
        </p:txBody>
      </p:sp>
      <p:sp>
        <p:nvSpPr>
          <p:cNvPr id="25" name="Bildplatzhalter 4">
            <a:extLst>
              <a:ext uri="{FF2B5EF4-FFF2-40B4-BE49-F238E27FC236}">
                <a16:creationId xmlns:a16="http://schemas.microsoft.com/office/drawing/2014/main" id="{D8C6563C-12FB-DB8B-2352-BC6B519F3546}"/>
              </a:ext>
            </a:extLst>
          </p:cNvPr>
          <p:cNvSpPr>
            <a:spLocks noGrp="1"/>
          </p:cNvSpPr>
          <p:nvPr>
            <p:ph type="pic" sz="quarter" idx="20"/>
          </p:nvPr>
        </p:nvSpPr>
        <p:spPr>
          <a:xfrm>
            <a:off x="6194633" y="1385528"/>
            <a:ext cx="2775600" cy="3409950"/>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26" name="Inhaltsplatzhalter 2">
            <a:extLst>
              <a:ext uri="{FF2B5EF4-FFF2-40B4-BE49-F238E27FC236}">
                <a16:creationId xmlns:a16="http://schemas.microsoft.com/office/drawing/2014/main" id="{B4039616-C526-8550-70B5-FB949E593989}"/>
              </a:ext>
            </a:extLst>
          </p:cNvPr>
          <p:cNvSpPr>
            <a:spLocks noGrp="1"/>
          </p:cNvSpPr>
          <p:nvPr>
            <p:ph idx="21" hasCustomPrompt="1"/>
          </p:nvPr>
        </p:nvSpPr>
        <p:spPr>
          <a:xfrm>
            <a:off x="9142840" y="4956597"/>
            <a:ext cx="2775600" cy="531056"/>
          </a:xfrm>
        </p:spPr>
        <p:txBody>
          <a:bodyPr/>
          <a:lstStyle>
            <a:lvl1pPr>
              <a:defRPr/>
            </a:lvl1pPr>
            <a:lvl2pPr marL="174625" indent="-174625">
              <a:buFont typeface="Source Sans Pro" panose="020B0503030403020204" pitchFamily="34" charset="0"/>
              <a:buChar char="―"/>
              <a:defRPr/>
            </a:lvl2pPr>
            <a:lvl3pPr marL="360363" indent="-185738">
              <a:buFont typeface="Source Sans Pro" panose="020B0503030403020204" pitchFamily="34" charset="0"/>
              <a:buChar char="―"/>
              <a:defRPr/>
            </a:lvl3pPr>
            <a:lvl4pPr marL="534988" indent="-174625">
              <a:buFont typeface="Source Sans Pro" panose="020B0503030403020204" pitchFamily="34" charset="0"/>
              <a:buChar char="―"/>
              <a:defRPr/>
            </a:lvl4pPr>
            <a:lvl5pPr marL="719138" indent="-184150">
              <a:buFont typeface="Source Sans Pro" panose="020B0503030403020204" pitchFamily="34" charset="0"/>
              <a:buChar char="―"/>
              <a:defRPr/>
            </a:lvl5pPr>
          </a:lstStyle>
          <a:p>
            <a:pPr lvl="0"/>
            <a:r>
              <a:rPr lang="de-CH" dirty="0"/>
              <a:t>Vorname Name</a:t>
            </a:r>
          </a:p>
        </p:txBody>
      </p:sp>
      <p:sp>
        <p:nvSpPr>
          <p:cNvPr id="27" name="Bildplatzhalter 4">
            <a:extLst>
              <a:ext uri="{FF2B5EF4-FFF2-40B4-BE49-F238E27FC236}">
                <a16:creationId xmlns:a16="http://schemas.microsoft.com/office/drawing/2014/main" id="{B302613E-1DC8-D62B-86B5-DB10FB92D316}"/>
              </a:ext>
            </a:extLst>
          </p:cNvPr>
          <p:cNvSpPr>
            <a:spLocks noGrp="1"/>
          </p:cNvSpPr>
          <p:nvPr>
            <p:ph type="pic" sz="quarter" idx="22"/>
          </p:nvPr>
        </p:nvSpPr>
        <p:spPr>
          <a:xfrm>
            <a:off x="9151759" y="1385528"/>
            <a:ext cx="2775600" cy="3409950"/>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Tree>
    <p:extLst>
      <p:ext uri="{BB962C8B-B14F-4D97-AF65-F5344CB8AC3E}">
        <p14:creationId xmlns:p14="http://schemas.microsoft.com/office/powerpoint/2010/main" val="9304700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ieben Bilder mit Tex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CH" dirty="0"/>
              <a:t>Titel hinzufügen</a:t>
            </a:r>
          </a:p>
        </p:txBody>
      </p:sp>
      <p:sp>
        <p:nvSpPr>
          <p:cNvPr id="3" name="Inhaltsplatzhalter 2"/>
          <p:cNvSpPr>
            <a:spLocks noGrp="1"/>
          </p:cNvSpPr>
          <p:nvPr>
            <p:ph idx="1" hasCustomPrompt="1"/>
          </p:nvPr>
        </p:nvSpPr>
        <p:spPr>
          <a:xfrm>
            <a:off x="281300" y="2896813"/>
            <a:ext cx="2775600" cy="531056"/>
          </a:xfrm>
        </p:spPr>
        <p:txBody>
          <a:bodyPr/>
          <a:lstStyle>
            <a:lvl1pPr>
              <a:defRPr/>
            </a:lvl1pPr>
            <a:lvl2pPr marL="174625" indent="-174625">
              <a:buFont typeface="Source Sans Pro" panose="020B0503030403020204" pitchFamily="34" charset="0"/>
              <a:buChar char="―"/>
              <a:defRPr/>
            </a:lvl2pPr>
            <a:lvl3pPr marL="360363" indent="-185738">
              <a:buFont typeface="Source Sans Pro" panose="020B0503030403020204" pitchFamily="34" charset="0"/>
              <a:buChar char="―"/>
              <a:defRPr/>
            </a:lvl3pPr>
            <a:lvl4pPr marL="534988" indent="-174625">
              <a:buFont typeface="Source Sans Pro" panose="020B0503030403020204" pitchFamily="34" charset="0"/>
              <a:buChar char="―"/>
              <a:defRPr/>
            </a:lvl4pPr>
            <a:lvl5pPr marL="719138" indent="-184150">
              <a:buFont typeface="Source Sans Pro" panose="020B0503030403020204" pitchFamily="34" charset="0"/>
              <a:buChar char="―"/>
              <a:defRPr/>
            </a:lvl5pPr>
          </a:lstStyle>
          <a:p>
            <a:pPr lvl="0"/>
            <a:r>
              <a:rPr lang="de-CH" dirty="0"/>
              <a:t>Vorname Name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de-CH"/>
              <a:t>06.02.2025</a:t>
            </a:r>
            <a:endParaRPr lang="de-CH"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a:t>The UZH Teaching Fund: Overview and Information Event</a:t>
            </a:r>
            <a:endParaRPr lang="de-CH"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smtClean="0"/>
              <a:pPr/>
              <a:t>‹Nr.›</a:t>
            </a:fld>
            <a:endParaRPr lang="de-CH" dirty="0"/>
          </a:p>
        </p:txBody>
      </p:sp>
      <p:sp>
        <p:nvSpPr>
          <p:cNvPr id="9" name="Bildplatzhalter 4">
            <a:extLst>
              <a:ext uri="{FF2B5EF4-FFF2-40B4-BE49-F238E27FC236}">
                <a16:creationId xmlns:a16="http://schemas.microsoft.com/office/drawing/2014/main" id="{D717326D-6376-3E88-6230-C7DA655CABF4}"/>
              </a:ext>
            </a:extLst>
          </p:cNvPr>
          <p:cNvSpPr>
            <a:spLocks noGrp="1"/>
          </p:cNvSpPr>
          <p:nvPr>
            <p:ph type="pic" sz="quarter" idx="16"/>
          </p:nvPr>
        </p:nvSpPr>
        <p:spPr>
          <a:xfrm>
            <a:off x="280378" y="866775"/>
            <a:ext cx="2775600" cy="1888352"/>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16" name="Inhaltsplatzhalter 2">
            <a:extLst>
              <a:ext uri="{FF2B5EF4-FFF2-40B4-BE49-F238E27FC236}">
                <a16:creationId xmlns:a16="http://schemas.microsoft.com/office/drawing/2014/main" id="{F20D1239-AC10-7CF3-7460-F409E82CBCF4}"/>
              </a:ext>
            </a:extLst>
          </p:cNvPr>
          <p:cNvSpPr>
            <a:spLocks noGrp="1"/>
          </p:cNvSpPr>
          <p:nvPr>
            <p:ph idx="17" hasCustomPrompt="1"/>
          </p:nvPr>
        </p:nvSpPr>
        <p:spPr>
          <a:xfrm>
            <a:off x="3235845" y="2896813"/>
            <a:ext cx="2775600" cy="531056"/>
          </a:xfrm>
        </p:spPr>
        <p:txBody>
          <a:bodyPr/>
          <a:lstStyle>
            <a:lvl1pPr>
              <a:defRPr/>
            </a:lvl1pPr>
            <a:lvl2pPr marL="174625" indent="-174625">
              <a:buFont typeface="Source Sans Pro" panose="020B0503030403020204" pitchFamily="34" charset="0"/>
              <a:buChar char="―"/>
              <a:defRPr/>
            </a:lvl2pPr>
            <a:lvl3pPr marL="360363" indent="-185738">
              <a:buFont typeface="Source Sans Pro" panose="020B0503030403020204" pitchFamily="34" charset="0"/>
              <a:buChar char="―"/>
              <a:defRPr/>
            </a:lvl3pPr>
            <a:lvl4pPr marL="534988" indent="-174625">
              <a:buFont typeface="Source Sans Pro" panose="020B0503030403020204" pitchFamily="34" charset="0"/>
              <a:buChar char="―"/>
              <a:defRPr/>
            </a:lvl4pPr>
            <a:lvl5pPr marL="719138" indent="-184150">
              <a:buFont typeface="Source Sans Pro" panose="020B0503030403020204" pitchFamily="34" charset="0"/>
              <a:buChar char="―"/>
              <a:defRPr/>
            </a:lvl5pPr>
          </a:lstStyle>
          <a:p>
            <a:pPr lvl="0"/>
            <a:r>
              <a:rPr lang="de-CH" dirty="0"/>
              <a:t>Vorname Name</a:t>
            </a:r>
          </a:p>
        </p:txBody>
      </p:sp>
      <p:sp>
        <p:nvSpPr>
          <p:cNvPr id="17" name="Bildplatzhalter 4">
            <a:extLst>
              <a:ext uri="{FF2B5EF4-FFF2-40B4-BE49-F238E27FC236}">
                <a16:creationId xmlns:a16="http://schemas.microsoft.com/office/drawing/2014/main" id="{63E66951-4F0B-CBC1-A3F3-06E36980367D}"/>
              </a:ext>
            </a:extLst>
          </p:cNvPr>
          <p:cNvSpPr>
            <a:spLocks noGrp="1"/>
          </p:cNvSpPr>
          <p:nvPr>
            <p:ph type="pic" sz="quarter" idx="18"/>
          </p:nvPr>
        </p:nvSpPr>
        <p:spPr>
          <a:xfrm>
            <a:off x="3234923" y="866775"/>
            <a:ext cx="2775600" cy="1888352"/>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18" name="Inhaltsplatzhalter 2">
            <a:extLst>
              <a:ext uri="{FF2B5EF4-FFF2-40B4-BE49-F238E27FC236}">
                <a16:creationId xmlns:a16="http://schemas.microsoft.com/office/drawing/2014/main" id="{B22D8516-82BF-C968-B99F-F2C48726086A}"/>
              </a:ext>
            </a:extLst>
          </p:cNvPr>
          <p:cNvSpPr>
            <a:spLocks noGrp="1"/>
          </p:cNvSpPr>
          <p:nvPr>
            <p:ph idx="19" hasCustomPrompt="1"/>
          </p:nvPr>
        </p:nvSpPr>
        <p:spPr>
          <a:xfrm>
            <a:off x="6190390" y="2896813"/>
            <a:ext cx="2775600" cy="531056"/>
          </a:xfrm>
        </p:spPr>
        <p:txBody>
          <a:bodyPr/>
          <a:lstStyle>
            <a:lvl1pPr>
              <a:defRPr/>
            </a:lvl1pPr>
            <a:lvl2pPr marL="174625" indent="-174625">
              <a:buFont typeface="Source Sans Pro" panose="020B0503030403020204" pitchFamily="34" charset="0"/>
              <a:buChar char="―"/>
              <a:defRPr/>
            </a:lvl2pPr>
            <a:lvl3pPr marL="360363" indent="-185738">
              <a:buFont typeface="Source Sans Pro" panose="020B0503030403020204" pitchFamily="34" charset="0"/>
              <a:buChar char="―"/>
              <a:defRPr/>
            </a:lvl3pPr>
            <a:lvl4pPr marL="534988" indent="-174625">
              <a:buFont typeface="Source Sans Pro" panose="020B0503030403020204" pitchFamily="34" charset="0"/>
              <a:buChar char="―"/>
              <a:defRPr/>
            </a:lvl4pPr>
            <a:lvl5pPr marL="719138" indent="-184150">
              <a:buFont typeface="Source Sans Pro" panose="020B0503030403020204" pitchFamily="34" charset="0"/>
              <a:buChar char="―"/>
              <a:defRPr/>
            </a:lvl5pPr>
          </a:lstStyle>
          <a:p>
            <a:pPr lvl="0"/>
            <a:r>
              <a:rPr lang="de-CH" dirty="0"/>
              <a:t>Vorname Name</a:t>
            </a:r>
          </a:p>
        </p:txBody>
      </p:sp>
      <p:sp>
        <p:nvSpPr>
          <p:cNvPr id="19" name="Bildplatzhalter 4">
            <a:extLst>
              <a:ext uri="{FF2B5EF4-FFF2-40B4-BE49-F238E27FC236}">
                <a16:creationId xmlns:a16="http://schemas.microsoft.com/office/drawing/2014/main" id="{CC380BDB-57AA-395C-97C5-32258AD42292}"/>
              </a:ext>
            </a:extLst>
          </p:cNvPr>
          <p:cNvSpPr>
            <a:spLocks noGrp="1"/>
          </p:cNvSpPr>
          <p:nvPr>
            <p:ph type="pic" sz="quarter" idx="20"/>
          </p:nvPr>
        </p:nvSpPr>
        <p:spPr>
          <a:xfrm>
            <a:off x="6189468" y="866775"/>
            <a:ext cx="2775600" cy="1888352"/>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20" name="Inhaltsplatzhalter 2">
            <a:extLst>
              <a:ext uri="{FF2B5EF4-FFF2-40B4-BE49-F238E27FC236}">
                <a16:creationId xmlns:a16="http://schemas.microsoft.com/office/drawing/2014/main" id="{AB12B8A9-2E40-004F-7D4B-DC8308302138}"/>
              </a:ext>
            </a:extLst>
          </p:cNvPr>
          <p:cNvSpPr>
            <a:spLocks noGrp="1"/>
          </p:cNvSpPr>
          <p:nvPr>
            <p:ph idx="21" hasCustomPrompt="1"/>
          </p:nvPr>
        </p:nvSpPr>
        <p:spPr>
          <a:xfrm>
            <a:off x="9144936" y="2896813"/>
            <a:ext cx="2775600" cy="531056"/>
          </a:xfrm>
        </p:spPr>
        <p:txBody>
          <a:bodyPr/>
          <a:lstStyle>
            <a:lvl1pPr>
              <a:defRPr/>
            </a:lvl1pPr>
            <a:lvl2pPr marL="174625" indent="-174625">
              <a:buFont typeface="Source Sans Pro" panose="020B0503030403020204" pitchFamily="34" charset="0"/>
              <a:buChar char="―"/>
              <a:defRPr/>
            </a:lvl2pPr>
            <a:lvl3pPr marL="360363" indent="-185738">
              <a:buFont typeface="Source Sans Pro" panose="020B0503030403020204" pitchFamily="34" charset="0"/>
              <a:buChar char="―"/>
              <a:defRPr/>
            </a:lvl3pPr>
            <a:lvl4pPr marL="534988" indent="-174625">
              <a:buFont typeface="Source Sans Pro" panose="020B0503030403020204" pitchFamily="34" charset="0"/>
              <a:buChar char="―"/>
              <a:defRPr/>
            </a:lvl4pPr>
            <a:lvl5pPr marL="719138" indent="-184150">
              <a:buFont typeface="Source Sans Pro" panose="020B0503030403020204" pitchFamily="34" charset="0"/>
              <a:buChar char="―"/>
              <a:defRPr/>
            </a:lvl5pPr>
          </a:lstStyle>
          <a:p>
            <a:pPr lvl="0"/>
            <a:r>
              <a:rPr lang="de-CH" dirty="0"/>
              <a:t>Vorname Name</a:t>
            </a:r>
          </a:p>
        </p:txBody>
      </p:sp>
      <p:sp>
        <p:nvSpPr>
          <p:cNvPr id="21" name="Bildplatzhalter 4">
            <a:extLst>
              <a:ext uri="{FF2B5EF4-FFF2-40B4-BE49-F238E27FC236}">
                <a16:creationId xmlns:a16="http://schemas.microsoft.com/office/drawing/2014/main" id="{E8E60EDF-84BC-50DF-DF1D-12535BD165EA}"/>
              </a:ext>
            </a:extLst>
          </p:cNvPr>
          <p:cNvSpPr>
            <a:spLocks noGrp="1"/>
          </p:cNvSpPr>
          <p:nvPr>
            <p:ph type="pic" sz="quarter" idx="22"/>
          </p:nvPr>
        </p:nvSpPr>
        <p:spPr>
          <a:xfrm>
            <a:off x="9144014" y="866775"/>
            <a:ext cx="2775600" cy="1888352"/>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28" name="Inhaltsplatzhalter 2">
            <a:extLst>
              <a:ext uri="{FF2B5EF4-FFF2-40B4-BE49-F238E27FC236}">
                <a16:creationId xmlns:a16="http://schemas.microsoft.com/office/drawing/2014/main" id="{271646C3-68B0-05A8-5C65-22D55CE4808F}"/>
              </a:ext>
            </a:extLst>
          </p:cNvPr>
          <p:cNvSpPr>
            <a:spLocks noGrp="1"/>
          </p:cNvSpPr>
          <p:nvPr>
            <p:ph idx="23" hasCustomPrompt="1"/>
          </p:nvPr>
        </p:nvSpPr>
        <p:spPr>
          <a:xfrm>
            <a:off x="270797" y="5636189"/>
            <a:ext cx="2775600" cy="531056"/>
          </a:xfrm>
        </p:spPr>
        <p:txBody>
          <a:bodyPr/>
          <a:lstStyle>
            <a:lvl1pPr>
              <a:defRPr/>
            </a:lvl1pPr>
            <a:lvl2pPr marL="174625" indent="-174625">
              <a:buFont typeface="Source Sans Pro" panose="020B0503030403020204" pitchFamily="34" charset="0"/>
              <a:buChar char="―"/>
              <a:defRPr/>
            </a:lvl2pPr>
            <a:lvl3pPr marL="360363" indent="-185738">
              <a:buFont typeface="Source Sans Pro" panose="020B0503030403020204" pitchFamily="34" charset="0"/>
              <a:buChar char="―"/>
              <a:defRPr/>
            </a:lvl3pPr>
            <a:lvl4pPr marL="534988" indent="-174625">
              <a:buFont typeface="Source Sans Pro" panose="020B0503030403020204" pitchFamily="34" charset="0"/>
              <a:buChar char="―"/>
              <a:defRPr/>
            </a:lvl4pPr>
            <a:lvl5pPr marL="719138" indent="-184150">
              <a:buFont typeface="Source Sans Pro" panose="020B0503030403020204" pitchFamily="34" charset="0"/>
              <a:buChar char="―"/>
              <a:defRPr/>
            </a:lvl5pPr>
          </a:lstStyle>
          <a:p>
            <a:pPr lvl="0"/>
            <a:r>
              <a:rPr lang="de-CH" dirty="0"/>
              <a:t>Vorname Name</a:t>
            </a:r>
          </a:p>
        </p:txBody>
      </p:sp>
      <p:sp>
        <p:nvSpPr>
          <p:cNvPr id="29" name="Bildplatzhalter 4">
            <a:extLst>
              <a:ext uri="{FF2B5EF4-FFF2-40B4-BE49-F238E27FC236}">
                <a16:creationId xmlns:a16="http://schemas.microsoft.com/office/drawing/2014/main" id="{EC544524-67DF-E44E-A80D-DEF20D907A89}"/>
              </a:ext>
            </a:extLst>
          </p:cNvPr>
          <p:cNvSpPr>
            <a:spLocks noGrp="1"/>
          </p:cNvSpPr>
          <p:nvPr>
            <p:ph type="pic" sz="quarter" idx="24"/>
          </p:nvPr>
        </p:nvSpPr>
        <p:spPr>
          <a:xfrm>
            <a:off x="269875" y="3606151"/>
            <a:ext cx="2775600" cy="1888352"/>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30" name="Inhaltsplatzhalter 2">
            <a:extLst>
              <a:ext uri="{FF2B5EF4-FFF2-40B4-BE49-F238E27FC236}">
                <a16:creationId xmlns:a16="http://schemas.microsoft.com/office/drawing/2014/main" id="{E052A1FF-3C1D-18C9-FF8C-91D41AD5E46F}"/>
              </a:ext>
            </a:extLst>
          </p:cNvPr>
          <p:cNvSpPr>
            <a:spLocks noGrp="1"/>
          </p:cNvSpPr>
          <p:nvPr>
            <p:ph idx="25" hasCustomPrompt="1"/>
          </p:nvPr>
        </p:nvSpPr>
        <p:spPr>
          <a:xfrm>
            <a:off x="3225342" y="5636189"/>
            <a:ext cx="2775600" cy="531056"/>
          </a:xfrm>
        </p:spPr>
        <p:txBody>
          <a:bodyPr/>
          <a:lstStyle>
            <a:lvl1pPr>
              <a:defRPr/>
            </a:lvl1pPr>
            <a:lvl2pPr marL="174625" indent="-174625">
              <a:buFont typeface="Source Sans Pro" panose="020B0503030403020204" pitchFamily="34" charset="0"/>
              <a:buChar char="―"/>
              <a:defRPr/>
            </a:lvl2pPr>
            <a:lvl3pPr marL="360363" indent="-185738">
              <a:buFont typeface="Source Sans Pro" panose="020B0503030403020204" pitchFamily="34" charset="0"/>
              <a:buChar char="―"/>
              <a:defRPr/>
            </a:lvl3pPr>
            <a:lvl4pPr marL="534988" indent="-174625">
              <a:buFont typeface="Source Sans Pro" panose="020B0503030403020204" pitchFamily="34" charset="0"/>
              <a:buChar char="―"/>
              <a:defRPr/>
            </a:lvl4pPr>
            <a:lvl5pPr marL="719138" indent="-184150">
              <a:buFont typeface="Source Sans Pro" panose="020B0503030403020204" pitchFamily="34" charset="0"/>
              <a:buChar char="―"/>
              <a:defRPr/>
            </a:lvl5pPr>
          </a:lstStyle>
          <a:p>
            <a:pPr lvl="0"/>
            <a:r>
              <a:rPr lang="de-CH" dirty="0"/>
              <a:t>Vorname Name</a:t>
            </a:r>
          </a:p>
        </p:txBody>
      </p:sp>
      <p:sp>
        <p:nvSpPr>
          <p:cNvPr id="31" name="Bildplatzhalter 4">
            <a:extLst>
              <a:ext uri="{FF2B5EF4-FFF2-40B4-BE49-F238E27FC236}">
                <a16:creationId xmlns:a16="http://schemas.microsoft.com/office/drawing/2014/main" id="{CA8F6A59-A25E-5F43-6AC1-01A66F711A97}"/>
              </a:ext>
            </a:extLst>
          </p:cNvPr>
          <p:cNvSpPr>
            <a:spLocks noGrp="1"/>
          </p:cNvSpPr>
          <p:nvPr>
            <p:ph type="pic" sz="quarter" idx="26"/>
          </p:nvPr>
        </p:nvSpPr>
        <p:spPr>
          <a:xfrm>
            <a:off x="3224420" y="3606151"/>
            <a:ext cx="2775600" cy="1888352"/>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32" name="Inhaltsplatzhalter 2">
            <a:extLst>
              <a:ext uri="{FF2B5EF4-FFF2-40B4-BE49-F238E27FC236}">
                <a16:creationId xmlns:a16="http://schemas.microsoft.com/office/drawing/2014/main" id="{704FB434-2B9A-C168-61EC-9AE6DBA6CE72}"/>
              </a:ext>
            </a:extLst>
          </p:cNvPr>
          <p:cNvSpPr>
            <a:spLocks noGrp="1"/>
          </p:cNvSpPr>
          <p:nvPr>
            <p:ph idx="27" hasCustomPrompt="1"/>
          </p:nvPr>
        </p:nvSpPr>
        <p:spPr>
          <a:xfrm>
            <a:off x="6179887" y="5636189"/>
            <a:ext cx="2775600" cy="531056"/>
          </a:xfrm>
        </p:spPr>
        <p:txBody>
          <a:bodyPr/>
          <a:lstStyle>
            <a:lvl1pPr>
              <a:defRPr/>
            </a:lvl1pPr>
            <a:lvl2pPr marL="174625" indent="-174625">
              <a:buFont typeface="Source Sans Pro" panose="020B0503030403020204" pitchFamily="34" charset="0"/>
              <a:buChar char="―"/>
              <a:defRPr/>
            </a:lvl2pPr>
            <a:lvl3pPr marL="360363" indent="-185738">
              <a:buFont typeface="Source Sans Pro" panose="020B0503030403020204" pitchFamily="34" charset="0"/>
              <a:buChar char="―"/>
              <a:defRPr/>
            </a:lvl3pPr>
            <a:lvl4pPr marL="534988" indent="-174625">
              <a:buFont typeface="Source Sans Pro" panose="020B0503030403020204" pitchFamily="34" charset="0"/>
              <a:buChar char="―"/>
              <a:defRPr/>
            </a:lvl4pPr>
            <a:lvl5pPr marL="719138" indent="-184150">
              <a:buFont typeface="Source Sans Pro" panose="020B0503030403020204" pitchFamily="34" charset="0"/>
              <a:buChar char="―"/>
              <a:defRPr/>
            </a:lvl5pPr>
          </a:lstStyle>
          <a:p>
            <a:pPr lvl="0"/>
            <a:r>
              <a:rPr lang="de-CH" dirty="0"/>
              <a:t>Vorname Name</a:t>
            </a:r>
          </a:p>
        </p:txBody>
      </p:sp>
      <p:sp>
        <p:nvSpPr>
          <p:cNvPr id="33" name="Bildplatzhalter 4">
            <a:extLst>
              <a:ext uri="{FF2B5EF4-FFF2-40B4-BE49-F238E27FC236}">
                <a16:creationId xmlns:a16="http://schemas.microsoft.com/office/drawing/2014/main" id="{1D1811AD-FBE2-BBD0-4B34-A096DE429FE1}"/>
              </a:ext>
            </a:extLst>
          </p:cNvPr>
          <p:cNvSpPr>
            <a:spLocks noGrp="1"/>
          </p:cNvSpPr>
          <p:nvPr>
            <p:ph type="pic" sz="quarter" idx="28"/>
          </p:nvPr>
        </p:nvSpPr>
        <p:spPr>
          <a:xfrm>
            <a:off x="6178965" y="3606151"/>
            <a:ext cx="2775600" cy="1888352"/>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Tree>
    <p:extLst>
      <p:ext uri="{BB962C8B-B14F-4D97-AF65-F5344CB8AC3E}">
        <p14:creationId xmlns:p14="http://schemas.microsoft.com/office/powerpoint/2010/main" val="3818104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11" name="Bildplatzhalter 4">
            <a:extLst>
              <a:ext uri="{FF2B5EF4-FFF2-40B4-BE49-F238E27FC236}">
                <a16:creationId xmlns:a16="http://schemas.microsoft.com/office/drawing/2014/main" id="{712BD3F3-A9EA-3100-3B48-BC4236C1C8D5}"/>
              </a:ext>
            </a:extLst>
          </p:cNvPr>
          <p:cNvSpPr>
            <a:spLocks noGrp="1"/>
          </p:cNvSpPr>
          <p:nvPr>
            <p:ph type="pic" sz="quarter" idx="13"/>
          </p:nvPr>
        </p:nvSpPr>
        <p:spPr>
          <a:xfrm>
            <a:off x="269875" y="273378"/>
            <a:ext cx="11652249" cy="6314748"/>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4" name="Datumsplatzhalter 3">
            <a:extLst>
              <a:ext uri="{FF2B5EF4-FFF2-40B4-BE49-F238E27FC236}">
                <a16:creationId xmlns:a16="http://schemas.microsoft.com/office/drawing/2014/main" id="{E22D3C48-FDED-470C-908E-96B5A0DDFDE7}"/>
              </a:ext>
            </a:extLst>
          </p:cNvPr>
          <p:cNvSpPr>
            <a:spLocks noGrp="1"/>
          </p:cNvSpPr>
          <p:nvPr>
            <p:ph type="dt" sz="half" idx="10"/>
          </p:nvPr>
        </p:nvSpPr>
        <p:spPr>
          <a:xfrm rot="16200000">
            <a:off x="12192000" y="72000"/>
            <a:ext cx="72000" cy="72000"/>
          </a:xfrm>
        </p:spPr>
        <p:txBody>
          <a:bodyPr/>
          <a:lstStyle>
            <a:lvl1pPr>
              <a:defRPr/>
            </a:lvl1pPr>
          </a:lstStyle>
          <a:p>
            <a:r>
              <a:rPr lang="de-CH" noProof="0"/>
              <a:t>06.02.2025</a:t>
            </a:r>
          </a:p>
        </p:txBody>
      </p:sp>
      <p:sp>
        <p:nvSpPr>
          <p:cNvPr id="6" name="Fußzeilenplatzhalter 5">
            <a:extLst>
              <a:ext uri="{FF2B5EF4-FFF2-40B4-BE49-F238E27FC236}">
                <a16:creationId xmlns:a16="http://schemas.microsoft.com/office/drawing/2014/main" id="{198B2F51-FE27-4B05-A169-62F7E9E34421}"/>
              </a:ext>
            </a:extLst>
          </p:cNvPr>
          <p:cNvSpPr>
            <a:spLocks noGrp="1"/>
          </p:cNvSpPr>
          <p:nvPr>
            <p:ph type="ftr" sz="quarter" idx="11"/>
          </p:nvPr>
        </p:nvSpPr>
        <p:spPr>
          <a:xfrm rot="16200000">
            <a:off x="12192000" y="152795"/>
            <a:ext cx="72000" cy="72000"/>
          </a:xfrm>
        </p:spPr>
        <p:txBody>
          <a:bodyPr/>
          <a:lstStyle>
            <a:lvl1pPr>
              <a:defRPr/>
            </a:lvl1pPr>
          </a:lstStyle>
          <a:p>
            <a:r>
              <a:rPr lang="de-CH" noProof="0"/>
              <a:t>The UZH Teaching Fund: Overview and Information Event</a:t>
            </a:r>
          </a:p>
        </p:txBody>
      </p:sp>
      <p:sp>
        <p:nvSpPr>
          <p:cNvPr id="8" name="Foliennummernplatzhalter 7">
            <a:extLst>
              <a:ext uri="{FF2B5EF4-FFF2-40B4-BE49-F238E27FC236}">
                <a16:creationId xmlns:a16="http://schemas.microsoft.com/office/drawing/2014/main" id="{CD7C1A0D-0D46-4AD6-A4E0-C34A72CE2E1A}"/>
              </a:ext>
            </a:extLst>
          </p:cNvPr>
          <p:cNvSpPr>
            <a:spLocks noGrp="1"/>
          </p:cNvSpPr>
          <p:nvPr>
            <p:ph type="sldNum" sz="quarter" idx="12"/>
          </p:nvPr>
        </p:nvSpPr>
        <p:spPr>
          <a:xfrm rot="16200000">
            <a:off x="12192000" y="0"/>
            <a:ext cx="72000" cy="72000"/>
          </a:xfrm>
        </p:spPr>
        <p:txBody>
          <a:bodyPr/>
          <a:lstStyle>
            <a:lvl1pPr>
              <a:defRPr/>
            </a:lvl1pPr>
          </a:lstStyle>
          <a:p>
            <a:r>
              <a:rPr lang="de-CH" noProof="0"/>
              <a:t> </a:t>
            </a:r>
          </a:p>
        </p:txBody>
      </p:sp>
      <p:sp>
        <p:nvSpPr>
          <p:cNvPr id="3" name="Textplatzhalter 4">
            <a:extLst>
              <a:ext uri="{FF2B5EF4-FFF2-40B4-BE49-F238E27FC236}">
                <a16:creationId xmlns:a16="http://schemas.microsoft.com/office/drawing/2014/main" id="{C29F396F-B178-E66F-3662-2CC65CD8A7B5}"/>
              </a:ext>
            </a:extLst>
          </p:cNvPr>
          <p:cNvSpPr>
            <a:spLocks noGrp="1"/>
          </p:cNvSpPr>
          <p:nvPr>
            <p:ph type="body" sz="quarter" idx="14" hasCustomPrompt="1"/>
          </p:nvPr>
        </p:nvSpPr>
        <p:spPr>
          <a:xfrm>
            <a:off x="1" y="2440388"/>
            <a:ext cx="3710544" cy="1516918"/>
          </a:xfrm>
          <a:solidFill>
            <a:schemeClr val="bg1"/>
          </a:solidFill>
        </p:spPr>
        <p:txBody>
          <a:bodyPr wrap="none" lIns="270000" tIns="154800" rIns="248400" bIns="180000">
            <a:spAutoFit/>
          </a:bodyPr>
          <a:lstStyle>
            <a:lvl1pPr>
              <a:lnSpc>
                <a:spcPct val="97000"/>
              </a:lnSpc>
              <a:defRPr sz="3000" b="1"/>
            </a:lvl1pPr>
            <a:lvl2pPr marL="0" indent="0">
              <a:lnSpc>
                <a:spcPct val="100000"/>
              </a:lnSpc>
              <a:spcBef>
                <a:spcPts val="700"/>
              </a:spcBef>
              <a:buFontTx/>
              <a:buNone/>
              <a:defRPr sz="2000" b="0"/>
            </a:lvl2pPr>
            <a:lvl3pPr marL="0" indent="0">
              <a:lnSpc>
                <a:spcPct val="103000"/>
              </a:lnSpc>
              <a:spcBef>
                <a:spcPts val="700"/>
              </a:spcBef>
              <a:buFontTx/>
              <a:buNone/>
              <a:defRPr sz="1600" b="0"/>
            </a:lvl3pPr>
            <a:lvl4pPr>
              <a:lnSpc>
                <a:spcPct val="83000"/>
              </a:lnSpc>
              <a:defRPr sz="4700" b="1"/>
            </a:lvl4pPr>
            <a:lvl5pPr>
              <a:lnSpc>
                <a:spcPct val="83000"/>
              </a:lnSpc>
              <a:defRPr sz="4700" b="1"/>
            </a:lvl5pPr>
          </a:lstStyle>
          <a:p>
            <a:pPr lvl="0"/>
            <a:r>
              <a:rPr lang="de-CH" noProof="0" dirty="0"/>
              <a:t>Titel hinzufügen</a:t>
            </a:r>
          </a:p>
          <a:p>
            <a:pPr lvl="1"/>
            <a:r>
              <a:rPr lang="de-CH" noProof="0" dirty="0"/>
              <a:t>Zweite Ebene (Untertitel)</a:t>
            </a:r>
          </a:p>
          <a:p>
            <a:pPr lvl="2"/>
            <a:r>
              <a:rPr lang="de-CH" noProof="0" dirty="0"/>
              <a:t>Dritte Ebene (Vorname Name/Datum)</a:t>
            </a:r>
          </a:p>
        </p:txBody>
      </p:sp>
    </p:spTree>
    <p:extLst>
      <p:ext uri="{BB962C8B-B14F-4D97-AF65-F5344CB8AC3E}">
        <p14:creationId xmlns:p14="http://schemas.microsoft.com/office/powerpoint/2010/main" val="226003872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CH" noProof="0" dirty="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de-CH" noProof="0"/>
              <a:t>06.02.2025</a:t>
            </a:r>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noProof="0"/>
              <a:t>The UZH Teaching Fund: Overview and Information Event</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noProof="0" smtClean="0"/>
              <a:pPr/>
              <a:t>‹Nr.›</a:t>
            </a:fld>
            <a:endParaRPr lang="de-CH" noProof="0"/>
          </a:p>
        </p:txBody>
      </p:sp>
      <p:sp>
        <p:nvSpPr>
          <p:cNvPr id="9" name="Bildplatzhalter 4">
            <a:extLst>
              <a:ext uri="{FF2B5EF4-FFF2-40B4-BE49-F238E27FC236}">
                <a16:creationId xmlns:a16="http://schemas.microsoft.com/office/drawing/2014/main" id="{D717326D-6376-3E88-6230-C7DA655CABF4}"/>
              </a:ext>
            </a:extLst>
          </p:cNvPr>
          <p:cNvSpPr>
            <a:spLocks noGrp="1"/>
          </p:cNvSpPr>
          <p:nvPr>
            <p:ph type="pic" sz="quarter" idx="16"/>
          </p:nvPr>
        </p:nvSpPr>
        <p:spPr>
          <a:xfrm>
            <a:off x="269875" y="1079215"/>
            <a:ext cx="1792800" cy="171360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27" name="Bildplatzhalter 4">
            <a:extLst>
              <a:ext uri="{FF2B5EF4-FFF2-40B4-BE49-F238E27FC236}">
                <a16:creationId xmlns:a16="http://schemas.microsoft.com/office/drawing/2014/main" id="{B302613E-1DC8-D62B-86B5-DB10FB92D316}"/>
              </a:ext>
            </a:extLst>
          </p:cNvPr>
          <p:cNvSpPr>
            <a:spLocks noGrp="1"/>
          </p:cNvSpPr>
          <p:nvPr>
            <p:ph type="pic" sz="quarter" idx="22"/>
          </p:nvPr>
        </p:nvSpPr>
        <p:spPr>
          <a:xfrm>
            <a:off x="6187440" y="1088740"/>
            <a:ext cx="5734685" cy="428760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8" name="Textplatzhalter 7">
            <a:extLst>
              <a:ext uri="{FF2B5EF4-FFF2-40B4-BE49-F238E27FC236}">
                <a16:creationId xmlns:a16="http://schemas.microsoft.com/office/drawing/2014/main" id="{4280664E-DD47-F588-9AC5-7EF892BCCD6D}"/>
              </a:ext>
            </a:extLst>
          </p:cNvPr>
          <p:cNvSpPr>
            <a:spLocks noGrp="1"/>
          </p:cNvSpPr>
          <p:nvPr>
            <p:ph type="body" sz="quarter" idx="23" hasCustomPrompt="1"/>
          </p:nvPr>
        </p:nvSpPr>
        <p:spPr>
          <a:xfrm>
            <a:off x="269875" y="2932875"/>
            <a:ext cx="1792800" cy="424688"/>
          </a:xfrm>
        </p:spPr>
        <p:txBody>
          <a:bodyPr/>
          <a:lstStyle>
            <a:lvl1pPr>
              <a:defRPr/>
            </a:lvl1pPr>
          </a:lstStyle>
          <a:p>
            <a:pPr lvl="0"/>
            <a:r>
              <a:rPr lang="de-CH" noProof="0" dirty="0"/>
              <a:t>Vorname Name</a:t>
            </a:r>
          </a:p>
          <a:p>
            <a:pPr lvl="0"/>
            <a:r>
              <a:rPr lang="de-CH" noProof="0" dirty="0"/>
              <a:t>Funktion</a:t>
            </a:r>
          </a:p>
        </p:txBody>
      </p:sp>
      <p:sp>
        <p:nvSpPr>
          <p:cNvPr id="12" name="Bildplatzhalter 4">
            <a:extLst>
              <a:ext uri="{FF2B5EF4-FFF2-40B4-BE49-F238E27FC236}">
                <a16:creationId xmlns:a16="http://schemas.microsoft.com/office/drawing/2014/main" id="{BF131E8F-F030-F634-B58C-C4083E313DB0}"/>
              </a:ext>
            </a:extLst>
          </p:cNvPr>
          <p:cNvSpPr>
            <a:spLocks noGrp="1"/>
          </p:cNvSpPr>
          <p:nvPr>
            <p:ph type="pic" sz="quarter" idx="24"/>
          </p:nvPr>
        </p:nvSpPr>
        <p:spPr>
          <a:xfrm>
            <a:off x="2241952" y="1079215"/>
            <a:ext cx="1792800" cy="171360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13" name="Textplatzhalter 7">
            <a:extLst>
              <a:ext uri="{FF2B5EF4-FFF2-40B4-BE49-F238E27FC236}">
                <a16:creationId xmlns:a16="http://schemas.microsoft.com/office/drawing/2014/main" id="{CCDDB8DD-2426-6FE0-DFEE-6DE9A58F0769}"/>
              </a:ext>
            </a:extLst>
          </p:cNvPr>
          <p:cNvSpPr>
            <a:spLocks noGrp="1"/>
          </p:cNvSpPr>
          <p:nvPr>
            <p:ph type="body" sz="quarter" idx="25" hasCustomPrompt="1"/>
          </p:nvPr>
        </p:nvSpPr>
        <p:spPr>
          <a:xfrm>
            <a:off x="2241952" y="2932875"/>
            <a:ext cx="1792800" cy="424688"/>
          </a:xfrm>
        </p:spPr>
        <p:txBody>
          <a:bodyPr/>
          <a:lstStyle>
            <a:lvl1pPr>
              <a:defRPr/>
            </a:lvl1pPr>
          </a:lstStyle>
          <a:p>
            <a:pPr lvl="0"/>
            <a:r>
              <a:rPr lang="de-CH" noProof="0"/>
              <a:t>Vorname Name</a:t>
            </a:r>
          </a:p>
          <a:p>
            <a:pPr lvl="0"/>
            <a:r>
              <a:rPr lang="de-CH" noProof="0"/>
              <a:t>Funktion</a:t>
            </a:r>
          </a:p>
        </p:txBody>
      </p:sp>
      <p:sp>
        <p:nvSpPr>
          <p:cNvPr id="14" name="Bildplatzhalter 4">
            <a:extLst>
              <a:ext uri="{FF2B5EF4-FFF2-40B4-BE49-F238E27FC236}">
                <a16:creationId xmlns:a16="http://schemas.microsoft.com/office/drawing/2014/main" id="{983435DF-10F7-65D6-87B3-02DB8987199E}"/>
              </a:ext>
            </a:extLst>
          </p:cNvPr>
          <p:cNvSpPr>
            <a:spLocks noGrp="1"/>
          </p:cNvSpPr>
          <p:nvPr>
            <p:ph type="pic" sz="quarter" idx="26"/>
          </p:nvPr>
        </p:nvSpPr>
        <p:spPr>
          <a:xfrm>
            <a:off x="4216411" y="1079215"/>
            <a:ext cx="1792800" cy="171360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15" name="Textplatzhalter 7">
            <a:extLst>
              <a:ext uri="{FF2B5EF4-FFF2-40B4-BE49-F238E27FC236}">
                <a16:creationId xmlns:a16="http://schemas.microsoft.com/office/drawing/2014/main" id="{C75924EC-5119-BC69-FAE4-4C5FAF979D6A}"/>
              </a:ext>
            </a:extLst>
          </p:cNvPr>
          <p:cNvSpPr>
            <a:spLocks noGrp="1"/>
          </p:cNvSpPr>
          <p:nvPr>
            <p:ph type="body" sz="quarter" idx="27" hasCustomPrompt="1"/>
          </p:nvPr>
        </p:nvSpPr>
        <p:spPr>
          <a:xfrm>
            <a:off x="4216411" y="2932875"/>
            <a:ext cx="1792800" cy="424688"/>
          </a:xfrm>
        </p:spPr>
        <p:txBody>
          <a:bodyPr/>
          <a:lstStyle>
            <a:lvl1pPr>
              <a:defRPr/>
            </a:lvl1pPr>
          </a:lstStyle>
          <a:p>
            <a:pPr lvl="0"/>
            <a:r>
              <a:rPr lang="de-CH" noProof="0"/>
              <a:t>Vorname Name</a:t>
            </a:r>
          </a:p>
          <a:p>
            <a:pPr lvl="0"/>
            <a:r>
              <a:rPr lang="de-CH" noProof="0"/>
              <a:t>Funktion</a:t>
            </a:r>
          </a:p>
        </p:txBody>
      </p:sp>
      <p:sp>
        <p:nvSpPr>
          <p:cNvPr id="16" name="Bildplatzhalter 4">
            <a:extLst>
              <a:ext uri="{FF2B5EF4-FFF2-40B4-BE49-F238E27FC236}">
                <a16:creationId xmlns:a16="http://schemas.microsoft.com/office/drawing/2014/main" id="{8DBCB22B-C5B8-EE52-8843-F6E91485161D}"/>
              </a:ext>
            </a:extLst>
          </p:cNvPr>
          <p:cNvSpPr>
            <a:spLocks noGrp="1"/>
          </p:cNvSpPr>
          <p:nvPr>
            <p:ph type="pic" sz="quarter" idx="28"/>
          </p:nvPr>
        </p:nvSpPr>
        <p:spPr>
          <a:xfrm>
            <a:off x="269875" y="3662740"/>
            <a:ext cx="1792800" cy="171360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17" name="Bildplatzhalter 4">
            <a:extLst>
              <a:ext uri="{FF2B5EF4-FFF2-40B4-BE49-F238E27FC236}">
                <a16:creationId xmlns:a16="http://schemas.microsoft.com/office/drawing/2014/main" id="{E9A2A0FF-0E7C-DA80-3753-010625EC4777}"/>
              </a:ext>
            </a:extLst>
          </p:cNvPr>
          <p:cNvSpPr>
            <a:spLocks noGrp="1"/>
          </p:cNvSpPr>
          <p:nvPr>
            <p:ph type="pic" sz="quarter" idx="29"/>
          </p:nvPr>
        </p:nvSpPr>
        <p:spPr>
          <a:xfrm>
            <a:off x="2241952" y="3662740"/>
            <a:ext cx="1792800" cy="171360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18" name="Bildplatzhalter 4">
            <a:extLst>
              <a:ext uri="{FF2B5EF4-FFF2-40B4-BE49-F238E27FC236}">
                <a16:creationId xmlns:a16="http://schemas.microsoft.com/office/drawing/2014/main" id="{CCD0893B-0A26-A40A-4BEC-E9688A497FAD}"/>
              </a:ext>
            </a:extLst>
          </p:cNvPr>
          <p:cNvSpPr>
            <a:spLocks noGrp="1"/>
          </p:cNvSpPr>
          <p:nvPr>
            <p:ph type="pic" sz="quarter" idx="30"/>
          </p:nvPr>
        </p:nvSpPr>
        <p:spPr>
          <a:xfrm>
            <a:off x="4216411" y="3662740"/>
            <a:ext cx="1792800" cy="171360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19" name="Textplatzhalter 7">
            <a:extLst>
              <a:ext uri="{FF2B5EF4-FFF2-40B4-BE49-F238E27FC236}">
                <a16:creationId xmlns:a16="http://schemas.microsoft.com/office/drawing/2014/main" id="{C01C616E-CDC8-43AA-E3EA-1068A0273501}"/>
              </a:ext>
            </a:extLst>
          </p:cNvPr>
          <p:cNvSpPr>
            <a:spLocks noGrp="1"/>
          </p:cNvSpPr>
          <p:nvPr>
            <p:ph type="body" sz="quarter" idx="31" hasCustomPrompt="1"/>
          </p:nvPr>
        </p:nvSpPr>
        <p:spPr>
          <a:xfrm>
            <a:off x="274033" y="5508398"/>
            <a:ext cx="1792800" cy="424688"/>
          </a:xfrm>
        </p:spPr>
        <p:txBody>
          <a:bodyPr/>
          <a:lstStyle>
            <a:lvl1pPr>
              <a:defRPr/>
            </a:lvl1pPr>
          </a:lstStyle>
          <a:p>
            <a:pPr lvl="0"/>
            <a:r>
              <a:rPr lang="de-CH" noProof="0"/>
              <a:t>Vorname Name</a:t>
            </a:r>
          </a:p>
          <a:p>
            <a:pPr lvl="0"/>
            <a:r>
              <a:rPr lang="de-CH" noProof="0"/>
              <a:t>Funktion</a:t>
            </a:r>
          </a:p>
        </p:txBody>
      </p:sp>
      <p:sp>
        <p:nvSpPr>
          <p:cNvPr id="20" name="Textplatzhalter 7">
            <a:extLst>
              <a:ext uri="{FF2B5EF4-FFF2-40B4-BE49-F238E27FC236}">
                <a16:creationId xmlns:a16="http://schemas.microsoft.com/office/drawing/2014/main" id="{329A2272-896A-882E-5158-C54F5F68FD07}"/>
              </a:ext>
            </a:extLst>
          </p:cNvPr>
          <p:cNvSpPr>
            <a:spLocks noGrp="1"/>
          </p:cNvSpPr>
          <p:nvPr>
            <p:ph type="body" sz="quarter" idx="32" hasCustomPrompt="1"/>
          </p:nvPr>
        </p:nvSpPr>
        <p:spPr>
          <a:xfrm>
            <a:off x="2241952" y="5508398"/>
            <a:ext cx="1792800" cy="424688"/>
          </a:xfrm>
        </p:spPr>
        <p:txBody>
          <a:bodyPr/>
          <a:lstStyle>
            <a:lvl1pPr>
              <a:defRPr/>
            </a:lvl1pPr>
          </a:lstStyle>
          <a:p>
            <a:pPr lvl="0"/>
            <a:r>
              <a:rPr lang="de-CH" noProof="0"/>
              <a:t>Vorname Name</a:t>
            </a:r>
          </a:p>
          <a:p>
            <a:pPr lvl="0"/>
            <a:r>
              <a:rPr lang="de-CH" noProof="0"/>
              <a:t>Funktion</a:t>
            </a:r>
          </a:p>
        </p:txBody>
      </p:sp>
      <p:sp>
        <p:nvSpPr>
          <p:cNvPr id="21" name="Textplatzhalter 7">
            <a:extLst>
              <a:ext uri="{FF2B5EF4-FFF2-40B4-BE49-F238E27FC236}">
                <a16:creationId xmlns:a16="http://schemas.microsoft.com/office/drawing/2014/main" id="{2522235C-97A4-2633-577F-C6E62223BE14}"/>
              </a:ext>
            </a:extLst>
          </p:cNvPr>
          <p:cNvSpPr>
            <a:spLocks noGrp="1"/>
          </p:cNvSpPr>
          <p:nvPr>
            <p:ph type="body" sz="quarter" idx="33" hasCustomPrompt="1"/>
          </p:nvPr>
        </p:nvSpPr>
        <p:spPr>
          <a:xfrm>
            <a:off x="4216411" y="5508398"/>
            <a:ext cx="1792800" cy="424688"/>
          </a:xfrm>
        </p:spPr>
        <p:txBody>
          <a:bodyPr/>
          <a:lstStyle>
            <a:lvl1pPr>
              <a:defRPr/>
            </a:lvl1pPr>
          </a:lstStyle>
          <a:p>
            <a:pPr lvl="0"/>
            <a:r>
              <a:rPr lang="de-CH" noProof="0"/>
              <a:t>Vorname Name</a:t>
            </a:r>
          </a:p>
          <a:p>
            <a:pPr lvl="0"/>
            <a:r>
              <a:rPr lang="de-CH" noProof="0"/>
              <a:t>Funktion</a:t>
            </a:r>
          </a:p>
        </p:txBody>
      </p:sp>
      <p:sp>
        <p:nvSpPr>
          <p:cNvPr id="28" name="Textplatzhalter 7">
            <a:extLst>
              <a:ext uri="{FF2B5EF4-FFF2-40B4-BE49-F238E27FC236}">
                <a16:creationId xmlns:a16="http://schemas.microsoft.com/office/drawing/2014/main" id="{31240D61-DAE3-BD06-237A-C12594445A3C}"/>
              </a:ext>
            </a:extLst>
          </p:cNvPr>
          <p:cNvSpPr>
            <a:spLocks noGrp="1"/>
          </p:cNvSpPr>
          <p:nvPr>
            <p:ph type="body" sz="quarter" idx="34" hasCustomPrompt="1"/>
          </p:nvPr>
        </p:nvSpPr>
        <p:spPr>
          <a:xfrm>
            <a:off x="6190869" y="5508398"/>
            <a:ext cx="5734685" cy="424688"/>
          </a:xfrm>
        </p:spPr>
        <p:txBody>
          <a:bodyPr/>
          <a:lstStyle>
            <a:lvl1pPr>
              <a:defRPr/>
            </a:lvl1pPr>
          </a:lstStyle>
          <a:p>
            <a:pPr lvl="0"/>
            <a:r>
              <a:rPr lang="de-CH" noProof="0" dirty="0"/>
              <a:t>Team</a:t>
            </a:r>
          </a:p>
        </p:txBody>
      </p:sp>
    </p:spTree>
    <p:extLst>
      <p:ext uri="{BB962C8B-B14F-4D97-AF65-F5344CB8AC3E}">
        <p14:creationId xmlns:p14="http://schemas.microsoft.com/office/powerpoint/2010/main" val="41726659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andort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CH" noProof="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de-CH" noProof="0"/>
              <a:t>06.02.2025</a:t>
            </a:r>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noProof="0"/>
              <a:t>The UZH Teaching Fund: Overview and Information Event</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noProof="0" smtClean="0"/>
              <a:pPr/>
              <a:t>‹Nr.›</a:t>
            </a:fld>
            <a:endParaRPr lang="de-CH" noProof="0"/>
          </a:p>
        </p:txBody>
      </p:sp>
      <p:sp>
        <p:nvSpPr>
          <p:cNvPr id="9" name="Bildplatzhalter 4">
            <a:extLst>
              <a:ext uri="{FF2B5EF4-FFF2-40B4-BE49-F238E27FC236}">
                <a16:creationId xmlns:a16="http://schemas.microsoft.com/office/drawing/2014/main" id="{D717326D-6376-3E88-6230-C7DA655CABF4}"/>
              </a:ext>
            </a:extLst>
          </p:cNvPr>
          <p:cNvSpPr>
            <a:spLocks noGrp="1"/>
          </p:cNvSpPr>
          <p:nvPr>
            <p:ph type="pic" sz="quarter" idx="16"/>
          </p:nvPr>
        </p:nvSpPr>
        <p:spPr>
          <a:xfrm>
            <a:off x="6182789" y="1088740"/>
            <a:ext cx="1792800" cy="171360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27" name="Bildplatzhalter 4">
            <a:extLst>
              <a:ext uri="{FF2B5EF4-FFF2-40B4-BE49-F238E27FC236}">
                <a16:creationId xmlns:a16="http://schemas.microsoft.com/office/drawing/2014/main" id="{B302613E-1DC8-D62B-86B5-DB10FB92D316}"/>
              </a:ext>
            </a:extLst>
          </p:cNvPr>
          <p:cNvSpPr>
            <a:spLocks noGrp="1"/>
          </p:cNvSpPr>
          <p:nvPr>
            <p:ph type="pic" sz="quarter" idx="22"/>
          </p:nvPr>
        </p:nvSpPr>
        <p:spPr>
          <a:xfrm>
            <a:off x="274527" y="1088740"/>
            <a:ext cx="5734685" cy="496916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8" name="Textplatzhalter 7">
            <a:extLst>
              <a:ext uri="{FF2B5EF4-FFF2-40B4-BE49-F238E27FC236}">
                <a16:creationId xmlns:a16="http://schemas.microsoft.com/office/drawing/2014/main" id="{4280664E-DD47-F588-9AC5-7EF892BCCD6D}"/>
              </a:ext>
            </a:extLst>
          </p:cNvPr>
          <p:cNvSpPr>
            <a:spLocks noGrp="1"/>
          </p:cNvSpPr>
          <p:nvPr>
            <p:ph type="body" sz="quarter" idx="23" hasCustomPrompt="1"/>
          </p:nvPr>
        </p:nvSpPr>
        <p:spPr>
          <a:xfrm>
            <a:off x="6182789" y="2932875"/>
            <a:ext cx="1792800" cy="424688"/>
          </a:xfrm>
        </p:spPr>
        <p:txBody>
          <a:bodyPr/>
          <a:lstStyle>
            <a:lvl1pPr>
              <a:defRPr/>
            </a:lvl1pPr>
          </a:lstStyle>
          <a:p>
            <a:pPr lvl="0"/>
            <a:r>
              <a:rPr lang="de-CH" noProof="0" dirty="0"/>
              <a:t>Inhalt hinzufügen</a:t>
            </a:r>
          </a:p>
        </p:txBody>
      </p:sp>
      <p:sp>
        <p:nvSpPr>
          <p:cNvPr id="12" name="Bildplatzhalter 4">
            <a:extLst>
              <a:ext uri="{FF2B5EF4-FFF2-40B4-BE49-F238E27FC236}">
                <a16:creationId xmlns:a16="http://schemas.microsoft.com/office/drawing/2014/main" id="{BF131E8F-F030-F634-B58C-C4083E313DB0}"/>
              </a:ext>
            </a:extLst>
          </p:cNvPr>
          <p:cNvSpPr>
            <a:spLocks noGrp="1"/>
          </p:cNvSpPr>
          <p:nvPr>
            <p:ph type="pic" sz="quarter" idx="24"/>
          </p:nvPr>
        </p:nvSpPr>
        <p:spPr>
          <a:xfrm>
            <a:off x="8154866" y="1088740"/>
            <a:ext cx="1792800" cy="171360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13" name="Textplatzhalter 7">
            <a:extLst>
              <a:ext uri="{FF2B5EF4-FFF2-40B4-BE49-F238E27FC236}">
                <a16:creationId xmlns:a16="http://schemas.microsoft.com/office/drawing/2014/main" id="{CCDDB8DD-2426-6FE0-DFEE-6DE9A58F0769}"/>
              </a:ext>
            </a:extLst>
          </p:cNvPr>
          <p:cNvSpPr>
            <a:spLocks noGrp="1"/>
          </p:cNvSpPr>
          <p:nvPr>
            <p:ph type="body" sz="quarter" idx="25" hasCustomPrompt="1"/>
          </p:nvPr>
        </p:nvSpPr>
        <p:spPr>
          <a:xfrm>
            <a:off x="8154866" y="2932875"/>
            <a:ext cx="1792800" cy="424688"/>
          </a:xfrm>
        </p:spPr>
        <p:txBody>
          <a:bodyPr/>
          <a:lstStyle>
            <a:lvl1pPr>
              <a:defRPr/>
            </a:lvl1pPr>
          </a:lstStyle>
          <a:p>
            <a:pPr lvl="0"/>
            <a:r>
              <a:rPr lang="de-CH" noProof="0" dirty="0"/>
              <a:t>Inhalt hinzufügen</a:t>
            </a:r>
          </a:p>
        </p:txBody>
      </p:sp>
      <p:sp>
        <p:nvSpPr>
          <p:cNvPr id="14" name="Bildplatzhalter 4">
            <a:extLst>
              <a:ext uri="{FF2B5EF4-FFF2-40B4-BE49-F238E27FC236}">
                <a16:creationId xmlns:a16="http://schemas.microsoft.com/office/drawing/2014/main" id="{983435DF-10F7-65D6-87B3-02DB8987199E}"/>
              </a:ext>
            </a:extLst>
          </p:cNvPr>
          <p:cNvSpPr>
            <a:spLocks noGrp="1"/>
          </p:cNvSpPr>
          <p:nvPr>
            <p:ph type="pic" sz="quarter" idx="26"/>
          </p:nvPr>
        </p:nvSpPr>
        <p:spPr>
          <a:xfrm>
            <a:off x="10129325" y="1088740"/>
            <a:ext cx="1792800" cy="171360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15" name="Textplatzhalter 7">
            <a:extLst>
              <a:ext uri="{FF2B5EF4-FFF2-40B4-BE49-F238E27FC236}">
                <a16:creationId xmlns:a16="http://schemas.microsoft.com/office/drawing/2014/main" id="{C75924EC-5119-BC69-FAE4-4C5FAF979D6A}"/>
              </a:ext>
            </a:extLst>
          </p:cNvPr>
          <p:cNvSpPr>
            <a:spLocks noGrp="1"/>
          </p:cNvSpPr>
          <p:nvPr>
            <p:ph type="body" sz="quarter" idx="27" hasCustomPrompt="1"/>
          </p:nvPr>
        </p:nvSpPr>
        <p:spPr>
          <a:xfrm>
            <a:off x="10129325" y="2932875"/>
            <a:ext cx="1792800" cy="424688"/>
          </a:xfrm>
        </p:spPr>
        <p:txBody>
          <a:bodyPr/>
          <a:lstStyle>
            <a:lvl1pPr>
              <a:defRPr/>
            </a:lvl1pPr>
          </a:lstStyle>
          <a:p>
            <a:pPr lvl="0"/>
            <a:r>
              <a:rPr lang="de-CH" noProof="0" dirty="0"/>
              <a:t>Inhalt hinzufügen</a:t>
            </a:r>
          </a:p>
        </p:txBody>
      </p:sp>
      <p:sp>
        <p:nvSpPr>
          <p:cNvPr id="16" name="Bildplatzhalter 4">
            <a:extLst>
              <a:ext uri="{FF2B5EF4-FFF2-40B4-BE49-F238E27FC236}">
                <a16:creationId xmlns:a16="http://schemas.microsoft.com/office/drawing/2014/main" id="{8DBCB22B-C5B8-EE52-8843-F6E91485161D}"/>
              </a:ext>
            </a:extLst>
          </p:cNvPr>
          <p:cNvSpPr>
            <a:spLocks noGrp="1"/>
          </p:cNvSpPr>
          <p:nvPr>
            <p:ph type="pic" sz="quarter" idx="28"/>
          </p:nvPr>
        </p:nvSpPr>
        <p:spPr>
          <a:xfrm>
            <a:off x="6182789" y="3815140"/>
            <a:ext cx="1792800" cy="171360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17" name="Bildplatzhalter 4">
            <a:extLst>
              <a:ext uri="{FF2B5EF4-FFF2-40B4-BE49-F238E27FC236}">
                <a16:creationId xmlns:a16="http://schemas.microsoft.com/office/drawing/2014/main" id="{E9A2A0FF-0E7C-DA80-3753-010625EC4777}"/>
              </a:ext>
            </a:extLst>
          </p:cNvPr>
          <p:cNvSpPr>
            <a:spLocks noGrp="1"/>
          </p:cNvSpPr>
          <p:nvPr>
            <p:ph type="pic" sz="quarter" idx="29"/>
          </p:nvPr>
        </p:nvSpPr>
        <p:spPr>
          <a:xfrm>
            <a:off x="8154866" y="3815140"/>
            <a:ext cx="1792800" cy="171360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18" name="Bildplatzhalter 4">
            <a:extLst>
              <a:ext uri="{FF2B5EF4-FFF2-40B4-BE49-F238E27FC236}">
                <a16:creationId xmlns:a16="http://schemas.microsoft.com/office/drawing/2014/main" id="{CCD0893B-0A26-A40A-4BEC-E9688A497FAD}"/>
              </a:ext>
            </a:extLst>
          </p:cNvPr>
          <p:cNvSpPr>
            <a:spLocks noGrp="1"/>
          </p:cNvSpPr>
          <p:nvPr>
            <p:ph type="pic" sz="quarter" idx="30"/>
          </p:nvPr>
        </p:nvSpPr>
        <p:spPr>
          <a:xfrm>
            <a:off x="10129325" y="3815140"/>
            <a:ext cx="1792800" cy="171360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19" name="Textplatzhalter 7">
            <a:extLst>
              <a:ext uri="{FF2B5EF4-FFF2-40B4-BE49-F238E27FC236}">
                <a16:creationId xmlns:a16="http://schemas.microsoft.com/office/drawing/2014/main" id="{C01C616E-CDC8-43AA-E3EA-1068A0273501}"/>
              </a:ext>
            </a:extLst>
          </p:cNvPr>
          <p:cNvSpPr>
            <a:spLocks noGrp="1"/>
          </p:cNvSpPr>
          <p:nvPr>
            <p:ph type="body" sz="quarter" idx="31" hasCustomPrompt="1"/>
          </p:nvPr>
        </p:nvSpPr>
        <p:spPr>
          <a:xfrm>
            <a:off x="6186947" y="5659152"/>
            <a:ext cx="1792800" cy="424688"/>
          </a:xfrm>
        </p:spPr>
        <p:txBody>
          <a:bodyPr/>
          <a:lstStyle>
            <a:lvl1pPr>
              <a:defRPr/>
            </a:lvl1pPr>
          </a:lstStyle>
          <a:p>
            <a:pPr lvl="0"/>
            <a:r>
              <a:rPr lang="de-CH" noProof="0" dirty="0"/>
              <a:t>Inhalt hinzufügen</a:t>
            </a:r>
          </a:p>
        </p:txBody>
      </p:sp>
      <p:sp>
        <p:nvSpPr>
          <p:cNvPr id="20" name="Textplatzhalter 7">
            <a:extLst>
              <a:ext uri="{FF2B5EF4-FFF2-40B4-BE49-F238E27FC236}">
                <a16:creationId xmlns:a16="http://schemas.microsoft.com/office/drawing/2014/main" id="{329A2272-896A-882E-5158-C54F5F68FD07}"/>
              </a:ext>
            </a:extLst>
          </p:cNvPr>
          <p:cNvSpPr>
            <a:spLocks noGrp="1"/>
          </p:cNvSpPr>
          <p:nvPr>
            <p:ph type="body" sz="quarter" idx="32" hasCustomPrompt="1"/>
          </p:nvPr>
        </p:nvSpPr>
        <p:spPr>
          <a:xfrm>
            <a:off x="8154866" y="5659152"/>
            <a:ext cx="1792800" cy="424688"/>
          </a:xfrm>
        </p:spPr>
        <p:txBody>
          <a:bodyPr/>
          <a:lstStyle>
            <a:lvl1pPr>
              <a:defRPr/>
            </a:lvl1pPr>
          </a:lstStyle>
          <a:p>
            <a:pPr lvl="0"/>
            <a:r>
              <a:rPr lang="de-CH" noProof="0" dirty="0"/>
              <a:t>Inhalt hinzufügen</a:t>
            </a:r>
          </a:p>
        </p:txBody>
      </p:sp>
      <p:sp>
        <p:nvSpPr>
          <p:cNvPr id="21" name="Textplatzhalter 7">
            <a:extLst>
              <a:ext uri="{FF2B5EF4-FFF2-40B4-BE49-F238E27FC236}">
                <a16:creationId xmlns:a16="http://schemas.microsoft.com/office/drawing/2014/main" id="{2522235C-97A4-2633-577F-C6E62223BE14}"/>
              </a:ext>
            </a:extLst>
          </p:cNvPr>
          <p:cNvSpPr>
            <a:spLocks noGrp="1"/>
          </p:cNvSpPr>
          <p:nvPr>
            <p:ph type="body" sz="quarter" idx="33" hasCustomPrompt="1"/>
          </p:nvPr>
        </p:nvSpPr>
        <p:spPr>
          <a:xfrm>
            <a:off x="10129325" y="5659152"/>
            <a:ext cx="1792800" cy="424688"/>
          </a:xfrm>
        </p:spPr>
        <p:txBody>
          <a:bodyPr/>
          <a:lstStyle>
            <a:lvl1pPr>
              <a:defRPr/>
            </a:lvl1pPr>
          </a:lstStyle>
          <a:p>
            <a:pPr lvl="0"/>
            <a:r>
              <a:rPr lang="de-CH" noProof="0" dirty="0"/>
              <a:t>Inhalt hinzufügen</a:t>
            </a:r>
          </a:p>
        </p:txBody>
      </p:sp>
    </p:spTree>
    <p:extLst>
      <p:ext uri="{BB962C8B-B14F-4D97-AF65-F5344CB8AC3E}">
        <p14:creationId xmlns:p14="http://schemas.microsoft.com/office/powerpoint/2010/main" val="7620271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tud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CH" noProof="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de-CH" noProof="0"/>
              <a:t>06.02.2025</a:t>
            </a:r>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noProof="0"/>
              <a:t>The UZH Teaching Fund: Overview and Information Event</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noProof="0" smtClean="0"/>
              <a:pPr/>
              <a:t>‹Nr.›</a:t>
            </a:fld>
            <a:endParaRPr lang="de-CH" noProof="0"/>
          </a:p>
        </p:txBody>
      </p:sp>
      <p:sp>
        <p:nvSpPr>
          <p:cNvPr id="27" name="Bildplatzhalter 4">
            <a:extLst>
              <a:ext uri="{FF2B5EF4-FFF2-40B4-BE49-F238E27FC236}">
                <a16:creationId xmlns:a16="http://schemas.microsoft.com/office/drawing/2014/main" id="{B302613E-1DC8-D62B-86B5-DB10FB92D316}"/>
              </a:ext>
            </a:extLst>
          </p:cNvPr>
          <p:cNvSpPr>
            <a:spLocks noGrp="1"/>
          </p:cNvSpPr>
          <p:nvPr>
            <p:ph type="pic" sz="quarter" idx="22"/>
          </p:nvPr>
        </p:nvSpPr>
        <p:spPr>
          <a:xfrm>
            <a:off x="274527" y="866775"/>
            <a:ext cx="7688373" cy="5362575"/>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dirty="0"/>
          </a:p>
        </p:txBody>
      </p:sp>
      <p:sp>
        <p:nvSpPr>
          <p:cNvPr id="11" name="Inhaltsplatzhalter 10">
            <a:extLst>
              <a:ext uri="{FF2B5EF4-FFF2-40B4-BE49-F238E27FC236}">
                <a16:creationId xmlns:a16="http://schemas.microsoft.com/office/drawing/2014/main" id="{FFC20296-E86A-3879-BD39-9F30E3319478}"/>
              </a:ext>
            </a:extLst>
          </p:cNvPr>
          <p:cNvSpPr>
            <a:spLocks noGrp="1"/>
          </p:cNvSpPr>
          <p:nvPr>
            <p:ph sz="quarter" idx="23" hasCustomPrompt="1"/>
          </p:nvPr>
        </p:nvSpPr>
        <p:spPr>
          <a:xfrm>
            <a:off x="8148638" y="866775"/>
            <a:ext cx="3768835" cy="1871515"/>
          </a:xfrm>
        </p:spPr>
        <p:txBody>
          <a:bodyPr/>
          <a:lstStyle>
            <a:lvl1pPr>
              <a:defRPr/>
            </a:lvl1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22" name="Inhaltsplatzhalter 10">
            <a:extLst>
              <a:ext uri="{FF2B5EF4-FFF2-40B4-BE49-F238E27FC236}">
                <a16:creationId xmlns:a16="http://schemas.microsoft.com/office/drawing/2014/main" id="{64B2AD41-4DD5-6051-D34F-CA90E2343F5D}"/>
              </a:ext>
            </a:extLst>
          </p:cNvPr>
          <p:cNvSpPr>
            <a:spLocks noGrp="1"/>
          </p:cNvSpPr>
          <p:nvPr>
            <p:ph sz="quarter" idx="24" hasCustomPrompt="1"/>
          </p:nvPr>
        </p:nvSpPr>
        <p:spPr>
          <a:xfrm>
            <a:off x="8148638" y="2938463"/>
            <a:ext cx="3768835" cy="2938809"/>
          </a:xfrm>
        </p:spPr>
        <p:txBody>
          <a:bodyPr/>
          <a:lstStyle>
            <a:lvl1pPr>
              <a:defRPr/>
            </a:lvl1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28" name="Textplatzhalter 27">
            <a:extLst>
              <a:ext uri="{FF2B5EF4-FFF2-40B4-BE49-F238E27FC236}">
                <a16:creationId xmlns:a16="http://schemas.microsoft.com/office/drawing/2014/main" id="{D10D92F6-CEED-9778-52E5-5789FA1E2137}"/>
              </a:ext>
            </a:extLst>
          </p:cNvPr>
          <p:cNvSpPr>
            <a:spLocks noGrp="1"/>
          </p:cNvSpPr>
          <p:nvPr>
            <p:ph type="body" sz="quarter" idx="25" hasCustomPrompt="1"/>
          </p:nvPr>
        </p:nvSpPr>
        <p:spPr>
          <a:xfrm>
            <a:off x="8154000" y="6013950"/>
            <a:ext cx="3768835" cy="205200"/>
          </a:xfrm>
        </p:spPr>
        <p:txBody>
          <a:bodyPr anchor="b"/>
          <a:lstStyle>
            <a:lvl1pPr>
              <a:lnSpc>
                <a:spcPct val="109000"/>
              </a:lnSpc>
              <a:defRPr sz="12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Quelle hinzufügen</a:t>
            </a:r>
            <a:endParaRPr lang="de-CH" dirty="0"/>
          </a:p>
        </p:txBody>
      </p:sp>
    </p:spTree>
    <p:extLst>
      <p:ext uri="{BB962C8B-B14F-4D97-AF65-F5344CB8AC3E}">
        <p14:creationId xmlns:p14="http://schemas.microsoft.com/office/powerpoint/2010/main" val="15930016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hs Texte mit Grafik">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CH" noProof="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de-CH" noProof="0"/>
              <a:t>06.02.2025</a:t>
            </a:r>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noProof="0"/>
              <a:t>The UZH Teaching Fund: Overview and Information Event</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noProof="0" smtClean="0"/>
              <a:pPr/>
              <a:t>‹Nr.›</a:t>
            </a:fld>
            <a:endParaRPr lang="de-CH" noProof="0"/>
          </a:p>
        </p:txBody>
      </p:sp>
      <p:sp>
        <p:nvSpPr>
          <p:cNvPr id="27" name="Bildplatzhalter 4">
            <a:extLst>
              <a:ext uri="{FF2B5EF4-FFF2-40B4-BE49-F238E27FC236}">
                <a16:creationId xmlns:a16="http://schemas.microsoft.com/office/drawing/2014/main" id="{B302613E-1DC8-D62B-86B5-DB10FB92D316}"/>
              </a:ext>
            </a:extLst>
          </p:cNvPr>
          <p:cNvSpPr>
            <a:spLocks noGrp="1"/>
          </p:cNvSpPr>
          <p:nvPr>
            <p:ph type="pic" sz="quarter" idx="22"/>
          </p:nvPr>
        </p:nvSpPr>
        <p:spPr>
          <a:xfrm>
            <a:off x="8156522" y="876298"/>
            <a:ext cx="3765601" cy="5353052"/>
          </a:xfrm>
          <a:noFill/>
        </p:spPr>
        <p:txBody>
          <a:bodyPr tIns="720000" anchor="ctr"/>
          <a:lstStyle>
            <a:lvl1pPr algn="ctr">
              <a:defRPr sz="1200"/>
            </a:lvl1pPr>
          </a:lstStyle>
          <a:p>
            <a:r>
              <a:rPr lang="de-DE" noProof="0"/>
              <a:t>Bild durch Klicken auf Symbol hinzufügen</a:t>
            </a:r>
            <a:endParaRPr lang="de-CH" noProof="0" dirty="0"/>
          </a:p>
        </p:txBody>
      </p:sp>
      <p:sp>
        <p:nvSpPr>
          <p:cNvPr id="8" name="Inhaltsplatzhalter 10">
            <a:extLst>
              <a:ext uri="{FF2B5EF4-FFF2-40B4-BE49-F238E27FC236}">
                <a16:creationId xmlns:a16="http://schemas.microsoft.com/office/drawing/2014/main" id="{19B00308-6650-D1AB-F5C5-991F60192BF4}"/>
              </a:ext>
            </a:extLst>
          </p:cNvPr>
          <p:cNvSpPr>
            <a:spLocks noGrp="1"/>
          </p:cNvSpPr>
          <p:nvPr>
            <p:ph sz="quarter" idx="23" hasCustomPrompt="1"/>
          </p:nvPr>
        </p:nvSpPr>
        <p:spPr>
          <a:xfrm>
            <a:off x="269877" y="876299"/>
            <a:ext cx="3765600" cy="1204169"/>
          </a:xfrm>
        </p:spPr>
        <p:txBody>
          <a:bodyPr/>
          <a:lstStyle>
            <a:lvl1pPr>
              <a:defRPr/>
            </a:lvl1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9" name="Inhaltsplatzhalter 10">
            <a:extLst>
              <a:ext uri="{FF2B5EF4-FFF2-40B4-BE49-F238E27FC236}">
                <a16:creationId xmlns:a16="http://schemas.microsoft.com/office/drawing/2014/main" id="{64747F6A-D136-3EFB-6E19-6A385022B994}"/>
              </a:ext>
            </a:extLst>
          </p:cNvPr>
          <p:cNvSpPr>
            <a:spLocks noGrp="1"/>
          </p:cNvSpPr>
          <p:nvPr>
            <p:ph sz="quarter" idx="24" hasCustomPrompt="1"/>
          </p:nvPr>
        </p:nvSpPr>
        <p:spPr>
          <a:xfrm>
            <a:off x="4213200" y="876298"/>
            <a:ext cx="3765600" cy="1204169"/>
          </a:xfrm>
        </p:spPr>
        <p:txBody>
          <a:bodyPr/>
          <a:lstStyle>
            <a:lvl1pPr>
              <a:defRPr/>
            </a:lvl1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0" name="Inhaltsplatzhalter 10">
            <a:extLst>
              <a:ext uri="{FF2B5EF4-FFF2-40B4-BE49-F238E27FC236}">
                <a16:creationId xmlns:a16="http://schemas.microsoft.com/office/drawing/2014/main" id="{B3A42B55-571E-7D35-8A1D-2EE06F2B25D1}"/>
              </a:ext>
            </a:extLst>
          </p:cNvPr>
          <p:cNvSpPr>
            <a:spLocks noGrp="1"/>
          </p:cNvSpPr>
          <p:nvPr>
            <p:ph sz="quarter" idx="25" hasCustomPrompt="1"/>
          </p:nvPr>
        </p:nvSpPr>
        <p:spPr>
          <a:xfrm>
            <a:off x="271068" y="2764546"/>
            <a:ext cx="3765600" cy="1204169"/>
          </a:xfrm>
        </p:spPr>
        <p:txBody>
          <a:bodyPr/>
          <a:lstStyle>
            <a:lvl1pPr>
              <a:defRPr/>
            </a:lvl1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2" name="Inhaltsplatzhalter 10">
            <a:extLst>
              <a:ext uri="{FF2B5EF4-FFF2-40B4-BE49-F238E27FC236}">
                <a16:creationId xmlns:a16="http://schemas.microsoft.com/office/drawing/2014/main" id="{45D49E17-FFEA-350F-4AF4-82760A288C52}"/>
              </a:ext>
            </a:extLst>
          </p:cNvPr>
          <p:cNvSpPr>
            <a:spLocks noGrp="1"/>
          </p:cNvSpPr>
          <p:nvPr>
            <p:ph sz="quarter" idx="26" hasCustomPrompt="1"/>
          </p:nvPr>
        </p:nvSpPr>
        <p:spPr>
          <a:xfrm>
            <a:off x="4214391" y="2764545"/>
            <a:ext cx="3765600" cy="1204169"/>
          </a:xfrm>
        </p:spPr>
        <p:txBody>
          <a:bodyPr/>
          <a:lstStyle>
            <a:lvl1pPr>
              <a:defRPr/>
            </a:lvl1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3" name="Inhaltsplatzhalter 10">
            <a:extLst>
              <a:ext uri="{FF2B5EF4-FFF2-40B4-BE49-F238E27FC236}">
                <a16:creationId xmlns:a16="http://schemas.microsoft.com/office/drawing/2014/main" id="{02C0735D-E433-CC9E-BA2C-CE7019E863A6}"/>
              </a:ext>
            </a:extLst>
          </p:cNvPr>
          <p:cNvSpPr>
            <a:spLocks noGrp="1"/>
          </p:cNvSpPr>
          <p:nvPr>
            <p:ph sz="quarter" idx="27" hasCustomPrompt="1"/>
          </p:nvPr>
        </p:nvSpPr>
        <p:spPr>
          <a:xfrm>
            <a:off x="267953" y="4647380"/>
            <a:ext cx="3765600" cy="1204169"/>
          </a:xfrm>
        </p:spPr>
        <p:txBody>
          <a:bodyPr/>
          <a:lstStyle>
            <a:lvl1pPr>
              <a:defRPr/>
            </a:lvl1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4" name="Inhaltsplatzhalter 10">
            <a:extLst>
              <a:ext uri="{FF2B5EF4-FFF2-40B4-BE49-F238E27FC236}">
                <a16:creationId xmlns:a16="http://schemas.microsoft.com/office/drawing/2014/main" id="{57EE092B-F3B3-A0AB-6AF8-3C6F16032461}"/>
              </a:ext>
            </a:extLst>
          </p:cNvPr>
          <p:cNvSpPr>
            <a:spLocks noGrp="1"/>
          </p:cNvSpPr>
          <p:nvPr>
            <p:ph sz="quarter" idx="28" hasCustomPrompt="1"/>
          </p:nvPr>
        </p:nvSpPr>
        <p:spPr>
          <a:xfrm>
            <a:off x="4211276" y="4647379"/>
            <a:ext cx="3765600" cy="1204169"/>
          </a:xfrm>
        </p:spPr>
        <p:txBody>
          <a:bodyPr/>
          <a:lstStyle>
            <a:lvl1pPr>
              <a:defRPr/>
            </a:lvl1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Tree>
    <p:extLst>
      <p:ext uri="{BB962C8B-B14F-4D97-AF65-F5344CB8AC3E}">
        <p14:creationId xmlns:p14="http://schemas.microsoft.com/office/powerpoint/2010/main" val="16602253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ünf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71462" y="244800"/>
            <a:ext cx="5760000" cy="1005258"/>
          </a:xfrm>
        </p:spPr>
        <p:txBody>
          <a:bodyPr/>
          <a:lstStyle/>
          <a:p>
            <a:r>
              <a:rPr lang="de-CH" noProof="0" dirty="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de-CH" noProof="0"/>
              <a:t>06.02.2025</a:t>
            </a:r>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noProof="0"/>
              <a:t>The UZH Teaching Fund: Overview and Information Event</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noProof="0" smtClean="0"/>
              <a:pPr/>
              <a:t>‹Nr.›</a:t>
            </a:fld>
            <a:endParaRPr lang="de-CH" noProof="0"/>
          </a:p>
        </p:txBody>
      </p:sp>
      <p:sp>
        <p:nvSpPr>
          <p:cNvPr id="17" name="Bildplatzhalter 4">
            <a:extLst>
              <a:ext uri="{FF2B5EF4-FFF2-40B4-BE49-F238E27FC236}">
                <a16:creationId xmlns:a16="http://schemas.microsoft.com/office/drawing/2014/main" id="{C01596A2-76F2-91F4-9E36-E7A688555C5E}"/>
              </a:ext>
            </a:extLst>
          </p:cNvPr>
          <p:cNvSpPr>
            <a:spLocks noGrp="1"/>
          </p:cNvSpPr>
          <p:nvPr>
            <p:ph type="pic" sz="quarter" idx="25"/>
          </p:nvPr>
        </p:nvSpPr>
        <p:spPr>
          <a:xfrm>
            <a:off x="266936" y="1371600"/>
            <a:ext cx="1796814" cy="1384300"/>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9" name="Inhaltsplatzhalter 2">
            <a:extLst>
              <a:ext uri="{FF2B5EF4-FFF2-40B4-BE49-F238E27FC236}">
                <a16:creationId xmlns:a16="http://schemas.microsoft.com/office/drawing/2014/main" id="{442D8CDC-499B-83AC-9951-0F3067D8DBBA}"/>
              </a:ext>
            </a:extLst>
          </p:cNvPr>
          <p:cNvSpPr>
            <a:spLocks noGrp="1"/>
          </p:cNvSpPr>
          <p:nvPr>
            <p:ph idx="22" hasCustomPrompt="1"/>
          </p:nvPr>
        </p:nvSpPr>
        <p:spPr>
          <a:xfrm>
            <a:off x="2264568" y="1371600"/>
            <a:ext cx="3219363" cy="1384300"/>
          </a:xfrm>
        </p:spPr>
        <p:txBody>
          <a:bodyPr tIns="0" anchor="t"/>
          <a:lstStyle>
            <a:lvl1pPr>
              <a:defRPr sz="1600" b="0"/>
            </a:lvl1pPr>
            <a:lvl2pPr marL="226800" indent="-226800">
              <a:buFont typeface="Source Sans Pro" panose="020B0503030403020204" pitchFamily="34" charset="0"/>
              <a:buChar char="―"/>
              <a:defRPr sz="1600" b="0"/>
            </a:lvl2pPr>
            <a:lvl3pPr marL="658800" indent="-226800">
              <a:buFont typeface="Source Sans Pro" panose="020B0503030403020204" pitchFamily="34" charset="0"/>
              <a:buChar char="―"/>
              <a:defRPr sz="1600" b="0"/>
            </a:lvl3pPr>
            <a:lvl4pPr marL="1090800" indent="-226800">
              <a:buFont typeface="Source Sans Pro" panose="020B0503030403020204" pitchFamily="34" charset="0"/>
              <a:buChar char="―"/>
              <a:defRPr sz="1600" b="0"/>
            </a:lvl4pPr>
            <a:lvl5pPr marL="1522800" indent="-226800">
              <a:buFont typeface="Source Sans Pro" panose="020B0503030403020204" pitchFamily="34" charset="0"/>
              <a:buChar char="―"/>
              <a:defRPr sz="1600" b="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8" name="Bildplatzhalter 4">
            <a:extLst>
              <a:ext uri="{FF2B5EF4-FFF2-40B4-BE49-F238E27FC236}">
                <a16:creationId xmlns:a16="http://schemas.microsoft.com/office/drawing/2014/main" id="{6BDEB48F-A5F4-E47E-A6CF-964F1398E89A}"/>
              </a:ext>
            </a:extLst>
          </p:cNvPr>
          <p:cNvSpPr>
            <a:spLocks noGrp="1"/>
          </p:cNvSpPr>
          <p:nvPr>
            <p:ph type="pic" sz="quarter" idx="26"/>
          </p:nvPr>
        </p:nvSpPr>
        <p:spPr>
          <a:xfrm>
            <a:off x="269875" y="3105944"/>
            <a:ext cx="1796814" cy="1384300"/>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20" name="Bildplatzhalter 4">
            <a:extLst>
              <a:ext uri="{FF2B5EF4-FFF2-40B4-BE49-F238E27FC236}">
                <a16:creationId xmlns:a16="http://schemas.microsoft.com/office/drawing/2014/main" id="{4D8633B6-F883-1298-E515-91B31B28E3A4}"/>
              </a:ext>
            </a:extLst>
          </p:cNvPr>
          <p:cNvSpPr>
            <a:spLocks noGrp="1"/>
          </p:cNvSpPr>
          <p:nvPr>
            <p:ph type="pic" sz="quarter" idx="28"/>
          </p:nvPr>
        </p:nvSpPr>
        <p:spPr>
          <a:xfrm>
            <a:off x="269875" y="4840288"/>
            <a:ext cx="1796814" cy="1384300"/>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26" name="Bildplatzhalter 4">
            <a:extLst>
              <a:ext uri="{FF2B5EF4-FFF2-40B4-BE49-F238E27FC236}">
                <a16:creationId xmlns:a16="http://schemas.microsoft.com/office/drawing/2014/main" id="{0ED7E5AD-E183-82CD-F090-884A82A4B967}"/>
              </a:ext>
            </a:extLst>
          </p:cNvPr>
          <p:cNvSpPr>
            <a:spLocks noGrp="1"/>
          </p:cNvSpPr>
          <p:nvPr>
            <p:ph type="pic" sz="quarter" idx="30"/>
          </p:nvPr>
        </p:nvSpPr>
        <p:spPr>
          <a:xfrm>
            <a:off x="6180532" y="1371600"/>
            <a:ext cx="1796814" cy="1384300"/>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29" name="Bildplatzhalter 4">
            <a:extLst>
              <a:ext uri="{FF2B5EF4-FFF2-40B4-BE49-F238E27FC236}">
                <a16:creationId xmlns:a16="http://schemas.microsoft.com/office/drawing/2014/main" id="{560DE703-9043-4D96-9589-6AB1C9265741}"/>
              </a:ext>
            </a:extLst>
          </p:cNvPr>
          <p:cNvSpPr>
            <a:spLocks noGrp="1"/>
          </p:cNvSpPr>
          <p:nvPr>
            <p:ph type="pic" sz="quarter" idx="32"/>
          </p:nvPr>
        </p:nvSpPr>
        <p:spPr>
          <a:xfrm>
            <a:off x="6180532" y="3105944"/>
            <a:ext cx="1796814" cy="1384300"/>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3" name="Inhaltsplatzhalter 2">
            <a:extLst>
              <a:ext uri="{FF2B5EF4-FFF2-40B4-BE49-F238E27FC236}">
                <a16:creationId xmlns:a16="http://schemas.microsoft.com/office/drawing/2014/main" id="{235B7962-C9CE-24B7-343C-9D504EEF1ADA}"/>
              </a:ext>
            </a:extLst>
          </p:cNvPr>
          <p:cNvSpPr>
            <a:spLocks noGrp="1"/>
          </p:cNvSpPr>
          <p:nvPr>
            <p:ph idx="34" hasCustomPrompt="1"/>
          </p:nvPr>
        </p:nvSpPr>
        <p:spPr>
          <a:xfrm>
            <a:off x="2264568" y="3105944"/>
            <a:ext cx="3219363" cy="1384300"/>
          </a:xfrm>
        </p:spPr>
        <p:txBody>
          <a:bodyPr tIns="0" anchor="t"/>
          <a:lstStyle>
            <a:lvl1pPr>
              <a:defRPr sz="1600" b="0"/>
            </a:lvl1pPr>
            <a:lvl2pPr marL="226800" indent="-226800">
              <a:buFont typeface="Source Sans Pro" panose="020B0503030403020204" pitchFamily="34" charset="0"/>
              <a:buChar char="―"/>
              <a:defRPr sz="1600" b="0"/>
            </a:lvl2pPr>
            <a:lvl3pPr marL="658800" indent="-226800">
              <a:buFont typeface="Source Sans Pro" panose="020B0503030403020204" pitchFamily="34" charset="0"/>
              <a:buChar char="―"/>
              <a:defRPr sz="1600" b="0"/>
            </a:lvl3pPr>
            <a:lvl4pPr marL="1090800" indent="-226800">
              <a:buFont typeface="Source Sans Pro" panose="020B0503030403020204" pitchFamily="34" charset="0"/>
              <a:buChar char="―"/>
              <a:defRPr sz="1600" b="0"/>
            </a:lvl4pPr>
            <a:lvl5pPr marL="1522800" indent="-226800">
              <a:buFont typeface="Source Sans Pro" panose="020B0503030403020204" pitchFamily="34" charset="0"/>
              <a:buChar char="―"/>
              <a:defRPr sz="1600" b="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7" name="Inhaltsplatzhalter 2">
            <a:extLst>
              <a:ext uri="{FF2B5EF4-FFF2-40B4-BE49-F238E27FC236}">
                <a16:creationId xmlns:a16="http://schemas.microsoft.com/office/drawing/2014/main" id="{DFF4B996-5BF2-362E-6F3C-0472752C4919}"/>
              </a:ext>
            </a:extLst>
          </p:cNvPr>
          <p:cNvSpPr>
            <a:spLocks noGrp="1"/>
          </p:cNvSpPr>
          <p:nvPr>
            <p:ph idx="35" hasCustomPrompt="1"/>
          </p:nvPr>
        </p:nvSpPr>
        <p:spPr>
          <a:xfrm>
            <a:off x="2264568" y="4840288"/>
            <a:ext cx="3219363" cy="1384300"/>
          </a:xfrm>
        </p:spPr>
        <p:txBody>
          <a:bodyPr tIns="0" anchor="t"/>
          <a:lstStyle>
            <a:lvl1pPr>
              <a:defRPr sz="1600" b="0"/>
            </a:lvl1pPr>
            <a:lvl2pPr marL="226800" indent="-226800">
              <a:buFont typeface="Source Sans Pro" panose="020B0503030403020204" pitchFamily="34" charset="0"/>
              <a:buChar char="―"/>
              <a:defRPr sz="1600" b="0"/>
            </a:lvl2pPr>
            <a:lvl3pPr marL="658800" indent="-226800">
              <a:buFont typeface="Source Sans Pro" panose="020B0503030403020204" pitchFamily="34" charset="0"/>
              <a:buChar char="―"/>
              <a:defRPr sz="1600" b="0"/>
            </a:lvl3pPr>
            <a:lvl4pPr marL="1090800" indent="-226800">
              <a:buFont typeface="Source Sans Pro" panose="020B0503030403020204" pitchFamily="34" charset="0"/>
              <a:buChar char="―"/>
              <a:defRPr sz="1600" b="0"/>
            </a:lvl4pPr>
            <a:lvl5pPr marL="1522800" indent="-226800">
              <a:buFont typeface="Source Sans Pro" panose="020B0503030403020204" pitchFamily="34" charset="0"/>
              <a:buChar char="―"/>
              <a:defRPr sz="1600" b="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8" name="Inhaltsplatzhalter 2">
            <a:extLst>
              <a:ext uri="{FF2B5EF4-FFF2-40B4-BE49-F238E27FC236}">
                <a16:creationId xmlns:a16="http://schemas.microsoft.com/office/drawing/2014/main" id="{23CD5622-E8DA-D57A-1F36-A80A2A8ACA69}"/>
              </a:ext>
            </a:extLst>
          </p:cNvPr>
          <p:cNvSpPr>
            <a:spLocks noGrp="1"/>
          </p:cNvSpPr>
          <p:nvPr>
            <p:ph idx="36" hasCustomPrompt="1"/>
          </p:nvPr>
        </p:nvSpPr>
        <p:spPr>
          <a:xfrm>
            <a:off x="8184232" y="3105944"/>
            <a:ext cx="3219363" cy="1384300"/>
          </a:xfrm>
        </p:spPr>
        <p:txBody>
          <a:bodyPr tIns="0" anchor="t"/>
          <a:lstStyle>
            <a:lvl1pPr>
              <a:defRPr sz="1600" b="0"/>
            </a:lvl1pPr>
            <a:lvl2pPr marL="226800" indent="-226800">
              <a:buFont typeface="Source Sans Pro" panose="020B0503030403020204" pitchFamily="34" charset="0"/>
              <a:buChar char="―"/>
              <a:defRPr sz="1600" b="0"/>
            </a:lvl2pPr>
            <a:lvl3pPr marL="658800" indent="-226800">
              <a:buFont typeface="Source Sans Pro" panose="020B0503030403020204" pitchFamily="34" charset="0"/>
              <a:buChar char="―"/>
              <a:defRPr sz="1600" b="0"/>
            </a:lvl3pPr>
            <a:lvl4pPr marL="1090800" indent="-226800">
              <a:buFont typeface="Source Sans Pro" panose="020B0503030403020204" pitchFamily="34" charset="0"/>
              <a:buChar char="―"/>
              <a:defRPr sz="1600" b="0"/>
            </a:lvl4pPr>
            <a:lvl5pPr marL="1522800" indent="-226800">
              <a:buFont typeface="Source Sans Pro" panose="020B0503030403020204" pitchFamily="34" charset="0"/>
              <a:buChar char="―"/>
              <a:defRPr sz="1600" b="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0" name="Inhaltsplatzhalter 2">
            <a:extLst>
              <a:ext uri="{FF2B5EF4-FFF2-40B4-BE49-F238E27FC236}">
                <a16:creationId xmlns:a16="http://schemas.microsoft.com/office/drawing/2014/main" id="{60987D4F-9295-E825-B64B-CE16F9CC37E4}"/>
              </a:ext>
            </a:extLst>
          </p:cNvPr>
          <p:cNvSpPr>
            <a:spLocks noGrp="1"/>
          </p:cNvSpPr>
          <p:nvPr>
            <p:ph idx="37" hasCustomPrompt="1"/>
          </p:nvPr>
        </p:nvSpPr>
        <p:spPr>
          <a:xfrm>
            <a:off x="8184232" y="1371600"/>
            <a:ext cx="3219363" cy="1384300"/>
          </a:xfrm>
        </p:spPr>
        <p:txBody>
          <a:bodyPr tIns="0" anchor="t"/>
          <a:lstStyle>
            <a:lvl1pPr>
              <a:defRPr sz="1600" b="0"/>
            </a:lvl1pPr>
            <a:lvl2pPr marL="226800" indent="-226800">
              <a:buFont typeface="Source Sans Pro" panose="020B0503030403020204" pitchFamily="34" charset="0"/>
              <a:buChar char="―"/>
              <a:defRPr sz="1600" b="0"/>
            </a:lvl2pPr>
            <a:lvl3pPr marL="658800" indent="-226800">
              <a:buFont typeface="Source Sans Pro" panose="020B0503030403020204" pitchFamily="34" charset="0"/>
              <a:buChar char="―"/>
              <a:defRPr sz="1600" b="0"/>
            </a:lvl3pPr>
            <a:lvl4pPr marL="1090800" indent="-226800">
              <a:buFont typeface="Source Sans Pro" panose="020B0503030403020204" pitchFamily="34" charset="0"/>
              <a:buChar char="―"/>
              <a:defRPr sz="1600" b="0"/>
            </a:lvl4pPr>
            <a:lvl5pPr marL="1522800" indent="-226800">
              <a:buFont typeface="Source Sans Pro" panose="020B0503030403020204" pitchFamily="34" charset="0"/>
              <a:buChar char="―"/>
              <a:defRPr sz="1600" b="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Tree>
    <p:extLst>
      <p:ext uri="{BB962C8B-B14F-4D97-AF65-F5344CB8AC3E}">
        <p14:creationId xmlns:p14="http://schemas.microsoft.com/office/powerpoint/2010/main" val="23898624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Neun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71463" y="244800"/>
            <a:ext cx="5760000" cy="1005258"/>
          </a:xfrm>
        </p:spPr>
        <p:txBody>
          <a:bodyPr/>
          <a:lstStyle/>
          <a:p>
            <a:r>
              <a:rPr lang="de-CH" noProof="0" dirty="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de-CH" noProof="0"/>
              <a:t>06.02.2025</a:t>
            </a:r>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noProof="0"/>
              <a:t>The UZH Teaching Fund: Overview and Information Event</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noProof="0" smtClean="0"/>
              <a:pPr/>
              <a:t>‹Nr.›</a:t>
            </a:fld>
            <a:endParaRPr lang="de-CH" noProof="0"/>
          </a:p>
        </p:txBody>
      </p:sp>
      <p:sp>
        <p:nvSpPr>
          <p:cNvPr id="17" name="Bildplatzhalter 4">
            <a:extLst>
              <a:ext uri="{FF2B5EF4-FFF2-40B4-BE49-F238E27FC236}">
                <a16:creationId xmlns:a16="http://schemas.microsoft.com/office/drawing/2014/main" id="{C01596A2-76F2-91F4-9E36-E7A688555C5E}"/>
              </a:ext>
            </a:extLst>
          </p:cNvPr>
          <p:cNvSpPr>
            <a:spLocks noGrp="1"/>
          </p:cNvSpPr>
          <p:nvPr>
            <p:ph type="pic" sz="quarter" idx="25"/>
          </p:nvPr>
        </p:nvSpPr>
        <p:spPr>
          <a:xfrm>
            <a:off x="266936" y="1586260"/>
            <a:ext cx="818914" cy="1031602"/>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9" name="Inhaltsplatzhalter 2">
            <a:extLst>
              <a:ext uri="{FF2B5EF4-FFF2-40B4-BE49-F238E27FC236}">
                <a16:creationId xmlns:a16="http://schemas.microsoft.com/office/drawing/2014/main" id="{442D8CDC-499B-83AC-9951-0F3067D8DBBA}"/>
              </a:ext>
            </a:extLst>
          </p:cNvPr>
          <p:cNvSpPr>
            <a:spLocks noGrp="1"/>
          </p:cNvSpPr>
          <p:nvPr>
            <p:ph idx="22" hasCustomPrompt="1"/>
          </p:nvPr>
        </p:nvSpPr>
        <p:spPr>
          <a:xfrm>
            <a:off x="1254919" y="1586260"/>
            <a:ext cx="2786400" cy="1031602"/>
          </a:xfrm>
        </p:spPr>
        <p:txBody>
          <a:bodyPr tIns="36000" anchor="ctr"/>
          <a:lstStyle>
            <a:lvl1pPr>
              <a:defRPr sz="2400" b="1"/>
            </a:lvl1pPr>
            <a:lvl2pPr marL="174625" indent="-174625">
              <a:buFont typeface="Source Sans Pro" panose="020B0503030403020204" pitchFamily="34" charset="0"/>
              <a:buChar char="―"/>
              <a:defRPr sz="2400" b="1"/>
            </a:lvl2pPr>
            <a:lvl3pPr marL="360363" indent="-185738">
              <a:buFont typeface="Source Sans Pro" panose="020B0503030403020204" pitchFamily="34" charset="0"/>
              <a:buChar char="―"/>
              <a:defRPr sz="2400" b="1"/>
            </a:lvl3pPr>
            <a:lvl4pPr marL="534988" indent="-174625">
              <a:buFont typeface="Source Sans Pro" panose="020B0503030403020204" pitchFamily="34" charset="0"/>
              <a:buChar char="―"/>
              <a:defRPr sz="2400" b="1"/>
            </a:lvl4pPr>
            <a:lvl5pPr marL="719138" indent="-184150">
              <a:buFont typeface="Source Sans Pro" panose="020B0503030403020204" pitchFamily="34" charset="0"/>
              <a:buChar char="―"/>
              <a:defRPr sz="2400" b="1"/>
            </a:lvl5pPr>
          </a:lstStyle>
          <a:p>
            <a:pPr lvl="0"/>
            <a:r>
              <a:rPr lang="de-CH" dirty="0"/>
              <a:t>Inhalt hinzufügen</a:t>
            </a:r>
          </a:p>
        </p:txBody>
      </p:sp>
      <p:sp>
        <p:nvSpPr>
          <p:cNvPr id="10" name="Bildplatzhalter 4">
            <a:extLst>
              <a:ext uri="{FF2B5EF4-FFF2-40B4-BE49-F238E27FC236}">
                <a16:creationId xmlns:a16="http://schemas.microsoft.com/office/drawing/2014/main" id="{622633EA-CE0F-D311-E9F8-E4FF04D03BC7}"/>
              </a:ext>
            </a:extLst>
          </p:cNvPr>
          <p:cNvSpPr>
            <a:spLocks noGrp="1"/>
          </p:cNvSpPr>
          <p:nvPr>
            <p:ph type="pic" sz="quarter" idx="26"/>
          </p:nvPr>
        </p:nvSpPr>
        <p:spPr>
          <a:xfrm>
            <a:off x="266936" y="3135350"/>
            <a:ext cx="818914" cy="1031602"/>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11" name="Inhaltsplatzhalter 2">
            <a:extLst>
              <a:ext uri="{FF2B5EF4-FFF2-40B4-BE49-F238E27FC236}">
                <a16:creationId xmlns:a16="http://schemas.microsoft.com/office/drawing/2014/main" id="{B2222D7F-5144-753F-7AF0-A8D709992A99}"/>
              </a:ext>
            </a:extLst>
          </p:cNvPr>
          <p:cNvSpPr>
            <a:spLocks noGrp="1"/>
          </p:cNvSpPr>
          <p:nvPr>
            <p:ph idx="27" hasCustomPrompt="1"/>
          </p:nvPr>
        </p:nvSpPr>
        <p:spPr>
          <a:xfrm>
            <a:off x="1254919" y="3135350"/>
            <a:ext cx="2786400" cy="1031602"/>
          </a:xfrm>
        </p:spPr>
        <p:txBody>
          <a:bodyPr tIns="36000" anchor="ctr"/>
          <a:lstStyle>
            <a:lvl1pPr>
              <a:defRPr sz="2400" b="1"/>
            </a:lvl1pPr>
            <a:lvl2pPr marL="174625" indent="-174625">
              <a:buFont typeface="Source Sans Pro" panose="020B0503030403020204" pitchFamily="34" charset="0"/>
              <a:buChar char="―"/>
              <a:defRPr sz="2400" b="1"/>
            </a:lvl2pPr>
            <a:lvl3pPr marL="360363" indent="-185738">
              <a:buFont typeface="Source Sans Pro" panose="020B0503030403020204" pitchFamily="34" charset="0"/>
              <a:buChar char="―"/>
              <a:defRPr sz="2400" b="1"/>
            </a:lvl3pPr>
            <a:lvl4pPr marL="534988" indent="-174625">
              <a:buFont typeface="Source Sans Pro" panose="020B0503030403020204" pitchFamily="34" charset="0"/>
              <a:buChar char="―"/>
              <a:defRPr sz="2400" b="1"/>
            </a:lvl4pPr>
            <a:lvl5pPr marL="719138" indent="-184150">
              <a:buFont typeface="Source Sans Pro" panose="020B0503030403020204" pitchFamily="34" charset="0"/>
              <a:buChar char="―"/>
              <a:defRPr sz="2400" b="1"/>
            </a:lvl5pPr>
          </a:lstStyle>
          <a:p>
            <a:pPr lvl="0"/>
            <a:r>
              <a:rPr lang="de-CH" dirty="0"/>
              <a:t>Inhalt hinzufügen</a:t>
            </a:r>
          </a:p>
        </p:txBody>
      </p:sp>
      <p:sp>
        <p:nvSpPr>
          <p:cNvPr id="12" name="Bildplatzhalter 4">
            <a:extLst>
              <a:ext uri="{FF2B5EF4-FFF2-40B4-BE49-F238E27FC236}">
                <a16:creationId xmlns:a16="http://schemas.microsoft.com/office/drawing/2014/main" id="{03285094-5EB7-BA03-462D-65224736565D}"/>
              </a:ext>
            </a:extLst>
          </p:cNvPr>
          <p:cNvSpPr>
            <a:spLocks noGrp="1"/>
          </p:cNvSpPr>
          <p:nvPr>
            <p:ph type="pic" sz="quarter" idx="28"/>
          </p:nvPr>
        </p:nvSpPr>
        <p:spPr>
          <a:xfrm>
            <a:off x="266936" y="4680322"/>
            <a:ext cx="818914" cy="1031602"/>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13" name="Inhaltsplatzhalter 2">
            <a:extLst>
              <a:ext uri="{FF2B5EF4-FFF2-40B4-BE49-F238E27FC236}">
                <a16:creationId xmlns:a16="http://schemas.microsoft.com/office/drawing/2014/main" id="{42C14EDF-15BE-41CE-9D5E-3D50F6B67AB4}"/>
              </a:ext>
            </a:extLst>
          </p:cNvPr>
          <p:cNvSpPr>
            <a:spLocks noGrp="1"/>
          </p:cNvSpPr>
          <p:nvPr>
            <p:ph idx="29" hasCustomPrompt="1"/>
          </p:nvPr>
        </p:nvSpPr>
        <p:spPr>
          <a:xfrm>
            <a:off x="1254919" y="4680322"/>
            <a:ext cx="2786400" cy="1031602"/>
          </a:xfrm>
        </p:spPr>
        <p:txBody>
          <a:bodyPr tIns="36000" anchor="ctr"/>
          <a:lstStyle>
            <a:lvl1pPr>
              <a:defRPr sz="2400" b="1"/>
            </a:lvl1pPr>
            <a:lvl2pPr marL="174625" indent="-174625">
              <a:buFont typeface="Source Sans Pro" panose="020B0503030403020204" pitchFamily="34" charset="0"/>
              <a:buChar char="―"/>
              <a:defRPr sz="2400" b="1"/>
            </a:lvl2pPr>
            <a:lvl3pPr marL="360363" indent="-185738">
              <a:buFont typeface="Source Sans Pro" panose="020B0503030403020204" pitchFamily="34" charset="0"/>
              <a:buChar char="―"/>
              <a:defRPr sz="2400" b="1"/>
            </a:lvl3pPr>
            <a:lvl4pPr marL="534988" indent="-174625">
              <a:buFont typeface="Source Sans Pro" panose="020B0503030403020204" pitchFamily="34" charset="0"/>
              <a:buChar char="―"/>
              <a:defRPr sz="2400" b="1"/>
            </a:lvl4pPr>
            <a:lvl5pPr marL="719138" indent="-184150">
              <a:buFont typeface="Source Sans Pro" panose="020B0503030403020204" pitchFamily="34" charset="0"/>
              <a:buChar char="―"/>
              <a:defRPr sz="2400" b="1"/>
            </a:lvl5pPr>
          </a:lstStyle>
          <a:p>
            <a:pPr lvl="0"/>
            <a:r>
              <a:rPr lang="de-CH" dirty="0"/>
              <a:t>Inhalt hinzufügen</a:t>
            </a:r>
          </a:p>
        </p:txBody>
      </p:sp>
      <p:sp>
        <p:nvSpPr>
          <p:cNvPr id="14" name="Bildplatzhalter 4">
            <a:extLst>
              <a:ext uri="{FF2B5EF4-FFF2-40B4-BE49-F238E27FC236}">
                <a16:creationId xmlns:a16="http://schemas.microsoft.com/office/drawing/2014/main" id="{DAC93A43-12FF-3F6B-DA7A-A04D2ECA735B}"/>
              </a:ext>
            </a:extLst>
          </p:cNvPr>
          <p:cNvSpPr>
            <a:spLocks noGrp="1"/>
          </p:cNvSpPr>
          <p:nvPr>
            <p:ph type="pic" sz="quarter" idx="30"/>
          </p:nvPr>
        </p:nvSpPr>
        <p:spPr>
          <a:xfrm>
            <a:off x="4202236" y="1586260"/>
            <a:ext cx="818914" cy="1031602"/>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15" name="Inhaltsplatzhalter 2">
            <a:extLst>
              <a:ext uri="{FF2B5EF4-FFF2-40B4-BE49-F238E27FC236}">
                <a16:creationId xmlns:a16="http://schemas.microsoft.com/office/drawing/2014/main" id="{A696B000-854E-5397-BD25-46F024ACF0B6}"/>
              </a:ext>
            </a:extLst>
          </p:cNvPr>
          <p:cNvSpPr>
            <a:spLocks noGrp="1"/>
          </p:cNvSpPr>
          <p:nvPr>
            <p:ph idx="31" hasCustomPrompt="1"/>
          </p:nvPr>
        </p:nvSpPr>
        <p:spPr>
          <a:xfrm>
            <a:off x="5195900" y="1586260"/>
            <a:ext cx="2786400" cy="1031602"/>
          </a:xfrm>
        </p:spPr>
        <p:txBody>
          <a:bodyPr tIns="36000" anchor="ctr"/>
          <a:lstStyle>
            <a:lvl1pPr>
              <a:defRPr sz="2400" b="1"/>
            </a:lvl1pPr>
            <a:lvl2pPr marL="174625" indent="-174625">
              <a:buFont typeface="Source Sans Pro" panose="020B0503030403020204" pitchFamily="34" charset="0"/>
              <a:buChar char="―"/>
              <a:defRPr sz="2400" b="1"/>
            </a:lvl2pPr>
            <a:lvl3pPr marL="360363" indent="-185738">
              <a:buFont typeface="Source Sans Pro" panose="020B0503030403020204" pitchFamily="34" charset="0"/>
              <a:buChar char="―"/>
              <a:defRPr sz="2400" b="1"/>
            </a:lvl3pPr>
            <a:lvl4pPr marL="534988" indent="-174625">
              <a:buFont typeface="Source Sans Pro" panose="020B0503030403020204" pitchFamily="34" charset="0"/>
              <a:buChar char="―"/>
              <a:defRPr sz="2400" b="1"/>
            </a:lvl4pPr>
            <a:lvl5pPr marL="719138" indent="-184150">
              <a:buFont typeface="Source Sans Pro" panose="020B0503030403020204" pitchFamily="34" charset="0"/>
              <a:buChar char="―"/>
              <a:defRPr sz="2400" b="1"/>
            </a:lvl5pPr>
          </a:lstStyle>
          <a:p>
            <a:pPr lvl="0"/>
            <a:r>
              <a:rPr lang="de-CH" dirty="0"/>
              <a:t>Inhalt hinzufügen</a:t>
            </a:r>
          </a:p>
        </p:txBody>
      </p:sp>
      <p:sp>
        <p:nvSpPr>
          <p:cNvPr id="16" name="Bildplatzhalter 4">
            <a:extLst>
              <a:ext uri="{FF2B5EF4-FFF2-40B4-BE49-F238E27FC236}">
                <a16:creationId xmlns:a16="http://schemas.microsoft.com/office/drawing/2014/main" id="{755C6D27-9F7F-A193-A31F-2412FB8334A4}"/>
              </a:ext>
            </a:extLst>
          </p:cNvPr>
          <p:cNvSpPr>
            <a:spLocks noGrp="1"/>
          </p:cNvSpPr>
          <p:nvPr>
            <p:ph type="pic" sz="quarter" idx="32"/>
          </p:nvPr>
        </p:nvSpPr>
        <p:spPr>
          <a:xfrm>
            <a:off x="4202236" y="3135350"/>
            <a:ext cx="818914" cy="1031602"/>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23" name="Inhaltsplatzhalter 2">
            <a:extLst>
              <a:ext uri="{FF2B5EF4-FFF2-40B4-BE49-F238E27FC236}">
                <a16:creationId xmlns:a16="http://schemas.microsoft.com/office/drawing/2014/main" id="{80A26B48-243C-9DD6-BDC2-FE40212B1AAE}"/>
              </a:ext>
            </a:extLst>
          </p:cNvPr>
          <p:cNvSpPr>
            <a:spLocks noGrp="1"/>
          </p:cNvSpPr>
          <p:nvPr>
            <p:ph idx="33" hasCustomPrompt="1"/>
          </p:nvPr>
        </p:nvSpPr>
        <p:spPr>
          <a:xfrm>
            <a:off x="5195900" y="3135350"/>
            <a:ext cx="2786400" cy="1031602"/>
          </a:xfrm>
        </p:spPr>
        <p:txBody>
          <a:bodyPr tIns="36000" anchor="ctr"/>
          <a:lstStyle>
            <a:lvl1pPr>
              <a:defRPr sz="2400" b="1"/>
            </a:lvl1pPr>
            <a:lvl2pPr marL="174625" indent="-174625">
              <a:buFont typeface="Source Sans Pro" panose="020B0503030403020204" pitchFamily="34" charset="0"/>
              <a:buChar char="―"/>
              <a:defRPr sz="2400" b="1"/>
            </a:lvl2pPr>
            <a:lvl3pPr marL="360363" indent="-185738">
              <a:buFont typeface="Source Sans Pro" panose="020B0503030403020204" pitchFamily="34" charset="0"/>
              <a:buChar char="―"/>
              <a:defRPr sz="2400" b="1"/>
            </a:lvl3pPr>
            <a:lvl4pPr marL="534988" indent="-174625">
              <a:buFont typeface="Source Sans Pro" panose="020B0503030403020204" pitchFamily="34" charset="0"/>
              <a:buChar char="―"/>
              <a:defRPr sz="2400" b="1"/>
            </a:lvl4pPr>
            <a:lvl5pPr marL="719138" indent="-184150">
              <a:buFont typeface="Source Sans Pro" panose="020B0503030403020204" pitchFamily="34" charset="0"/>
              <a:buChar char="―"/>
              <a:defRPr sz="2400" b="1"/>
            </a:lvl5pPr>
          </a:lstStyle>
          <a:p>
            <a:pPr lvl="0"/>
            <a:r>
              <a:rPr lang="de-CH" dirty="0"/>
              <a:t>Inhalt hinzufügen</a:t>
            </a:r>
          </a:p>
        </p:txBody>
      </p:sp>
      <p:sp>
        <p:nvSpPr>
          <p:cNvPr id="24" name="Bildplatzhalter 4">
            <a:extLst>
              <a:ext uri="{FF2B5EF4-FFF2-40B4-BE49-F238E27FC236}">
                <a16:creationId xmlns:a16="http://schemas.microsoft.com/office/drawing/2014/main" id="{0E647CD5-DA5F-6055-1889-45FC8EA8E3AC}"/>
              </a:ext>
            </a:extLst>
          </p:cNvPr>
          <p:cNvSpPr>
            <a:spLocks noGrp="1"/>
          </p:cNvSpPr>
          <p:nvPr>
            <p:ph type="pic" sz="quarter" idx="34"/>
          </p:nvPr>
        </p:nvSpPr>
        <p:spPr>
          <a:xfrm>
            <a:off x="4202236" y="4680322"/>
            <a:ext cx="818914" cy="1031602"/>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27" name="Inhaltsplatzhalter 2">
            <a:extLst>
              <a:ext uri="{FF2B5EF4-FFF2-40B4-BE49-F238E27FC236}">
                <a16:creationId xmlns:a16="http://schemas.microsoft.com/office/drawing/2014/main" id="{FFA660F0-3C7A-4C52-196B-D1FC1C4E12F1}"/>
              </a:ext>
            </a:extLst>
          </p:cNvPr>
          <p:cNvSpPr>
            <a:spLocks noGrp="1"/>
          </p:cNvSpPr>
          <p:nvPr>
            <p:ph idx="35" hasCustomPrompt="1"/>
          </p:nvPr>
        </p:nvSpPr>
        <p:spPr>
          <a:xfrm>
            <a:off x="5195900" y="4680322"/>
            <a:ext cx="2786400" cy="1031602"/>
          </a:xfrm>
        </p:spPr>
        <p:txBody>
          <a:bodyPr tIns="36000" anchor="ctr"/>
          <a:lstStyle>
            <a:lvl1pPr>
              <a:defRPr sz="2400" b="1"/>
            </a:lvl1pPr>
            <a:lvl2pPr marL="174625" indent="-174625">
              <a:buFont typeface="Source Sans Pro" panose="020B0503030403020204" pitchFamily="34" charset="0"/>
              <a:buChar char="―"/>
              <a:defRPr sz="2400" b="1"/>
            </a:lvl2pPr>
            <a:lvl3pPr marL="360363" indent="-185738">
              <a:buFont typeface="Source Sans Pro" panose="020B0503030403020204" pitchFamily="34" charset="0"/>
              <a:buChar char="―"/>
              <a:defRPr sz="2400" b="1"/>
            </a:lvl3pPr>
            <a:lvl4pPr marL="534988" indent="-174625">
              <a:buFont typeface="Source Sans Pro" panose="020B0503030403020204" pitchFamily="34" charset="0"/>
              <a:buChar char="―"/>
              <a:defRPr sz="2400" b="1"/>
            </a:lvl4pPr>
            <a:lvl5pPr marL="719138" indent="-184150">
              <a:buFont typeface="Source Sans Pro" panose="020B0503030403020204" pitchFamily="34" charset="0"/>
              <a:buChar char="―"/>
              <a:defRPr sz="2400" b="1"/>
            </a:lvl5pPr>
          </a:lstStyle>
          <a:p>
            <a:pPr lvl="0"/>
            <a:r>
              <a:rPr lang="de-CH" dirty="0"/>
              <a:t>Inhalt hinzufügen</a:t>
            </a:r>
          </a:p>
        </p:txBody>
      </p:sp>
      <p:sp>
        <p:nvSpPr>
          <p:cNvPr id="32" name="Bildplatzhalter 4">
            <a:extLst>
              <a:ext uri="{FF2B5EF4-FFF2-40B4-BE49-F238E27FC236}">
                <a16:creationId xmlns:a16="http://schemas.microsoft.com/office/drawing/2014/main" id="{9AE88E45-2228-3BAB-B328-25AE00C86922}"/>
              </a:ext>
            </a:extLst>
          </p:cNvPr>
          <p:cNvSpPr>
            <a:spLocks noGrp="1"/>
          </p:cNvSpPr>
          <p:nvPr>
            <p:ph type="pic" sz="quarter" idx="36"/>
          </p:nvPr>
        </p:nvSpPr>
        <p:spPr>
          <a:xfrm>
            <a:off x="8148811" y="1586260"/>
            <a:ext cx="818914" cy="1031602"/>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33" name="Inhaltsplatzhalter 2">
            <a:extLst>
              <a:ext uri="{FF2B5EF4-FFF2-40B4-BE49-F238E27FC236}">
                <a16:creationId xmlns:a16="http://schemas.microsoft.com/office/drawing/2014/main" id="{8D6A0681-D929-2BA4-D3F8-B3541A94FD81}"/>
              </a:ext>
            </a:extLst>
          </p:cNvPr>
          <p:cNvSpPr>
            <a:spLocks noGrp="1"/>
          </p:cNvSpPr>
          <p:nvPr>
            <p:ph idx="37" hasCustomPrompt="1"/>
          </p:nvPr>
        </p:nvSpPr>
        <p:spPr>
          <a:xfrm>
            <a:off x="9136793" y="1586260"/>
            <a:ext cx="2785331" cy="1031602"/>
          </a:xfrm>
        </p:spPr>
        <p:txBody>
          <a:bodyPr tIns="36000" anchor="ctr"/>
          <a:lstStyle>
            <a:lvl1pPr>
              <a:defRPr sz="2400" b="1"/>
            </a:lvl1pPr>
            <a:lvl2pPr marL="174625" indent="-174625">
              <a:buFont typeface="Source Sans Pro" panose="020B0503030403020204" pitchFamily="34" charset="0"/>
              <a:buChar char="―"/>
              <a:defRPr sz="2400" b="1"/>
            </a:lvl2pPr>
            <a:lvl3pPr marL="360363" indent="-185738">
              <a:buFont typeface="Source Sans Pro" panose="020B0503030403020204" pitchFamily="34" charset="0"/>
              <a:buChar char="―"/>
              <a:defRPr sz="2400" b="1"/>
            </a:lvl3pPr>
            <a:lvl4pPr marL="534988" indent="-174625">
              <a:buFont typeface="Source Sans Pro" panose="020B0503030403020204" pitchFamily="34" charset="0"/>
              <a:buChar char="―"/>
              <a:defRPr sz="2400" b="1"/>
            </a:lvl4pPr>
            <a:lvl5pPr marL="719138" indent="-184150">
              <a:buFont typeface="Source Sans Pro" panose="020B0503030403020204" pitchFamily="34" charset="0"/>
              <a:buChar char="―"/>
              <a:defRPr sz="2400" b="1"/>
            </a:lvl5pPr>
          </a:lstStyle>
          <a:p>
            <a:pPr lvl="0"/>
            <a:r>
              <a:rPr lang="de-CH" dirty="0"/>
              <a:t>Inhalt hinzufügen</a:t>
            </a:r>
          </a:p>
        </p:txBody>
      </p:sp>
      <p:sp>
        <p:nvSpPr>
          <p:cNvPr id="34" name="Bildplatzhalter 4">
            <a:extLst>
              <a:ext uri="{FF2B5EF4-FFF2-40B4-BE49-F238E27FC236}">
                <a16:creationId xmlns:a16="http://schemas.microsoft.com/office/drawing/2014/main" id="{8D809E36-7256-6CC2-0F4B-23E42C6B1426}"/>
              </a:ext>
            </a:extLst>
          </p:cNvPr>
          <p:cNvSpPr>
            <a:spLocks noGrp="1"/>
          </p:cNvSpPr>
          <p:nvPr>
            <p:ph type="pic" sz="quarter" idx="38"/>
          </p:nvPr>
        </p:nvSpPr>
        <p:spPr>
          <a:xfrm>
            <a:off x="8148811" y="3135350"/>
            <a:ext cx="818914" cy="1031602"/>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35" name="Inhaltsplatzhalter 2">
            <a:extLst>
              <a:ext uri="{FF2B5EF4-FFF2-40B4-BE49-F238E27FC236}">
                <a16:creationId xmlns:a16="http://schemas.microsoft.com/office/drawing/2014/main" id="{FF8DEA4B-FE27-8A9E-FBBB-04944A377343}"/>
              </a:ext>
            </a:extLst>
          </p:cNvPr>
          <p:cNvSpPr>
            <a:spLocks noGrp="1"/>
          </p:cNvSpPr>
          <p:nvPr>
            <p:ph idx="39" hasCustomPrompt="1"/>
          </p:nvPr>
        </p:nvSpPr>
        <p:spPr>
          <a:xfrm>
            <a:off x="9136794" y="3135350"/>
            <a:ext cx="2786400" cy="1031602"/>
          </a:xfrm>
        </p:spPr>
        <p:txBody>
          <a:bodyPr tIns="36000" anchor="ctr"/>
          <a:lstStyle>
            <a:lvl1pPr>
              <a:defRPr sz="2400" b="1"/>
            </a:lvl1pPr>
            <a:lvl2pPr marL="174625" indent="-174625">
              <a:buFont typeface="Source Sans Pro" panose="020B0503030403020204" pitchFamily="34" charset="0"/>
              <a:buChar char="―"/>
              <a:defRPr sz="2400" b="1"/>
            </a:lvl2pPr>
            <a:lvl3pPr marL="360363" indent="-185738">
              <a:buFont typeface="Source Sans Pro" panose="020B0503030403020204" pitchFamily="34" charset="0"/>
              <a:buChar char="―"/>
              <a:defRPr sz="2400" b="1"/>
            </a:lvl3pPr>
            <a:lvl4pPr marL="534988" indent="-174625">
              <a:buFont typeface="Source Sans Pro" panose="020B0503030403020204" pitchFamily="34" charset="0"/>
              <a:buChar char="―"/>
              <a:defRPr sz="2400" b="1"/>
            </a:lvl4pPr>
            <a:lvl5pPr marL="719138" indent="-184150">
              <a:buFont typeface="Source Sans Pro" panose="020B0503030403020204" pitchFamily="34" charset="0"/>
              <a:buChar char="―"/>
              <a:defRPr sz="2400" b="1"/>
            </a:lvl5pPr>
          </a:lstStyle>
          <a:p>
            <a:pPr lvl="0"/>
            <a:r>
              <a:rPr lang="de-CH" dirty="0"/>
              <a:t>Inhalt hinzufügen</a:t>
            </a:r>
          </a:p>
        </p:txBody>
      </p:sp>
      <p:sp>
        <p:nvSpPr>
          <p:cNvPr id="36" name="Bildplatzhalter 4">
            <a:extLst>
              <a:ext uri="{FF2B5EF4-FFF2-40B4-BE49-F238E27FC236}">
                <a16:creationId xmlns:a16="http://schemas.microsoft.com/office/drawing/2014/main" id="{5AC54CE7-1DE9-FCC9-D36F-326C1CC978F1}"/>
              </a:ext>
            </a:extLst>
          </p:cNvPr>
          <p:cNvSpPr>
            <a:spLocks noGrp="1"/>
          </p:cNvSpPr>
          <p:nvPr>
            <p:ph type="pic" sz="quarter" idx="40"/>
          </p:nvPr>
        </p:nvSpPr>
        <p:spPr>
          <a:xfrm>
            <a:off x="8148811" y="4680322"/>
            <a:ext cx="818914" cy="1031602"/>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37" name="Inhaltsplatzhalter 2">
            <a:extLst>
              <a:ext uri="{FF2B5EF4-FFF2-40B4-BE49-F238E27FC236}">
                <a16:creationId xmlns:a16="http://schemas.microsoft.com/office/drawing/2014/main" id="{CFFA07EE-B7CC-6673-18A8-938F608DD842}"/>
              </a:ext>
            </a:extLst>
          </p:cNvPr>
          <p:cNvSpPr>
            <a:spLocks noGrp="1"/>
          </p:cNvSpPr>
          <p:nvPr>
            <p:ph idx="41" hasCustomPrompt="1"/>
          </p:nvPr>
        </p:nvSpPr>
        <p:spPr>
          <a:xfrm>
            <a:off x="9136794" y="4680322"/>
            <a:ext cx="2786400" cy="1031602"/>
          </a:xfrm>
        </p:spPr>
        <p:txBody>
          <a:bodyPr tIns="36000" anchor="ctr"/>
          <a:lstStyle>
            <a:lvl1pPr>
              <a:defRPr sz="2400" b="1"/>
            </a:lvl1pPr>
            <a:lvl2pPr marL="174625" indent="-174625">
              <a:buFont typeface="Source Sans Pro" panose="020B0503030403020204" pitchFamily="34" charset="0"/>
              <a:buChar char="―"/>
              <a:defRPr sz="2400" b="1"/>
            </a:lvl2pPr>
            <a:lvl3pPr marL="360363" indent="-185738">
              <a:buFont typeface="Source Sans Pro" panose="020B0503030403020204" pitchFamily="34" charset="0"/>
              <a:buChar char="―"/>
              <a:defRPr sz="2400" b="1"/>
            </a:lvl3pPr>
            <a:lvl4pPr marL="534988" indent="-174625">
              <a:buFont typeface="Source Sans Pro" panose="020B0503030403020204" pitchFamily="34" charset="0"/>
              <a:buChar char="―"/>
              <a:defRPr sz="2400" b="1"/>
            </a:lvl4pPr>
            <a:lvl5pPr marL="719138" indent="-184150">
              <a:buFont typeface="Source Sans Pro" panose="020B0503030403020204" pitchFamily="34" charset="0"/>
              <a:buChar char="―"/>
              <a:defRPr sz="2400" b="1"/>
            </a:lvl5pPr>
          </a:lstStyle>
          <a:p>
            <a:pPr lvl="0"/>
            <a:r>
              <a:rPr lang="de-CH" dirty="0"/>
              <a:t>Inhalt hinzufügen</a:t>
            </a:r>
          </a:p>
        </p:txBody>
      </p:sp>
    </p:spTree>
    <p:extLst>
      <p:ext uri="{BB962C8B-B14F-4D97-AF65-F5344CB8AC3E}">
        <p14:creationId xmlns:p14="http://schemas.microsoft.com/office/powerpoint/2010/main" val="10039452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3 Bilder mit Tex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71464" y="244800"/>
            <a:ext cx="3762090" cy="1005258"/>
          </a:xfrm>
        </p:spPr>
        <p:txBody>
          <a:bodyPr/>
          <a:lstStyle/>
          <a:p>
            <a:r>
              <a:rPr lang="de-CH" noProof="0" dirty="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de-CH" noProof="0"/>
              <a:t>06.02.2025</a:t>
            </a:r>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noProof="0"/>
              <a:t>The UZH Teaching Fund: Overview and Information Event</a:t>
            </a:r>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noProof="0" smtClean="0"/>
              <a:pPr/>
              <a:t>‹Nr.›</a:t>
            </a:fld>
            <a:endParaRPr lang="de-CH" noProof="0"/>
          </a:p>
        </p:txBody>
      </p:sp>
      <p:sp>
        <p:nvSpPr>
          <p:cNvPr id="8" name="Inhaltsplatzhalter 10">
            <a:extLst>
              <a:ext uri="{FF2B5EF4-FFF2-40B4-BE49-F238E27FC236}">
                <a16:creationId xmlns:a16="http://schemas.microsoft.com/office/drawing/2014/main" id="{19B00308-6650-D1AB-F5C5-991F60192BF4}"/>
              </a:ext>
            </a:extLst>
          </p:cNvPr>
          <p:cNvSpPr>
            <a:spLocks noGrp="1"/>
          </p:cNvSpPr>
          <p:nvPr>
            <p:ph sz="quarter" idx="23" hasCustomPrompt="1"/>
          </p:nvPr>
        </p:nvSpPr>
        <p:spPr>
          <a:xfrm>
            <a:off x="269877" y="1371601"/>
            <a:ext cx="3765600" cy="1517340"/>
          </a:xfrm>
        </p:spPr>
        <p:txBody>
          <a:bodyPr/>
          <a:lstStyle>
            <a:lvl1pPr>
              <a:defRPr/>
            </a:lvl1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3" name="Bildplatzhalter 4">
            <a:extLst>
              <a:ext uri="{FF2B5EF4-FFF2-40B4-BE49-F238E27FC236}">
                <a16:creationId xmlns:a16="http://schemas.microsoft.com/office/drawing/2014/main" id="{E8901B72-CDFB-6B04-2999-9B4D3BECDEBA}"/>
              </a:ext>
            </a:extLst>
          </p:cNvPr>
          <p:cNvSpPr>
            <a:spLocks noGrp="1"/>
          </p:cNvSpPr>
          <p:nvPr>
            <p:ph type="pic" sz="quarter" idx="22"/>
          </p:nvPr>
        </p:nvSpPr>
        <p:spPr>
          <a:xfrm>
            <a:off x="4222638" y="273051"/>
            <a:ext cx="1782000" cy="954000"/>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16" name="Inhaltsplatzhalter 10">
            <a:extLst>
              <a:ext uri="{FF2B5EF4-FFF2-40B4-BE49-F238E27FC236}">
                <a16:creationId xmlns:a16="http://schemas.microsoft.com/office/drawing/2014/main" id="{5F7462AF-9418-FBED-AE2B-9097CD9893A9}"/>
              </a:ext>
            </a:extLst>
          </p:cNvPr>
          <p:cNvSpPr>
            <a:spLocks noGrp="1"/>
          </p:cNvSpPr>
          <p:nvPr>
            <p:ph sz="quarter" idx="24" hasCustomPrompt="1"/>
          </p:nvPr>
        </p:nvSpPr>
        <p:spPr>
          <a:xfrm>
            <a:off x="4222638" y="1347295"/>
            <a:ext cx="1782000" cy="718315"/>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Bildplatzhalter 4">
            <a:extLst>
              <a:ext uri="{FF2B5EF4-FFF2-40B4-BE49-F238E27FC236}">
                <a16:creationId xmlns:a16="http://schemas.microsoft.com/office/drawing/2014/main" id="{C01596A2-76F2-91F4-9E36-E7A688555C5E}"/>
              </a:ext>
            </a:extLst>
          </p:cNvPr>
          <p:cNvSpPr>
            <a:spLocks noGrp="1"/>
          </p:cNvSpPr>
          <p:nvPr>
            <p:ph type="pic" sz="quarter" idx="25"/>
          </p:nvPr>
        </p:nvSpPr>
        <p:spPr>
          <a:xfrm>
            <a:off x="6193722" y="267184"/>
            <a:ext cx="1782000" cy="954000"/>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18" name="Inhaltsplatzhalter 10">
            <a:extLst>
              <a:ext uri="{FF2B5EF4-FFF2-40B4-BE49-F238E27FC236}">
                <a16:creationId xmlns:a16="http://schemas.microsoft.com/office/drawing/2014/main" id="{BE5D1B04-2BFA-33F3-C355-D8EB9E6F77DC}"/>
              </a:ext>
            </a:extLst>
          </p:cNvPr>
          <p:cNvSpPr>
            <a:spLocks noGrp="1"/>
          </p:cNvSpPr>
          <p:nvPr>
            <p:ph sz="quarter" idx="26" hasCustomPrompt="1"/>
          </p:nvPr>
        </p:nvSpPr>
        <p:spPr>
          <a:xfrm>
            <a:off x="6193722" y="1347295"/>
            <a:ext cx="1782000" cy="718315"/>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9" name="Bildplatzhalter 4">
            <a:extLst>
              <a:ext uri="{FF2B5EF4-FFF2-40B4-BE49-F238E27FC236}">
                <a16:creationId xmlns:a16="http://schemas.microsoft.com/office/drawing/2014/main" id="{8823469C-27C8-EF8F-4CC9-197675E31FB1}"/>
              </a:ext>
            </a:extLst>
          </p:cNvPr>
          <p:cNvSpPr>
            <a:spLocks noGrp="1"/>
          </p:cNvSpPr>
          <p:nvPr>
            <p:ph type="pic" sz="quarter" idx="27"/>
          </p:nvPr>
        </p:nvSpPr>
        <p:spPr>
          <a:xfrm>
            <a:off x="8164806" y="267184"/>
            <a:ext cx="1782000" cy="954000"/>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20" name="Inhaltsplatzhalter 10">
            <a:extLst>
              <a:ext uri="{FF2B5EF4-FFF2-40B4-BE49-F238E27FC236}">
                <a16:creationId xmlns:a16="http://schemas.microsoft.com/office/drawing/2014/main" id="{887C4011-3849-0B28-B9C6-CD6CCD2774AC}"/>
              </a:ext>
            </a:extLst>
          </p:cNvPr>
          <p:cNvSpPr>
            <a:spLocks noGrp="1"/>
          </p:cNvSpPr>
          <p:nvPr>
            <p:ph sz="quarter" idx="28" hasCustomPrompt="1"/>
          </p:nvPr>
        </p:nvSpPr>
        <p:spPr>
          <a:xfrm>
            <a:off x="8164806" y="1347295"/>
            <a:ext cx="1782000" cy="718315"/>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21" name="Bildplatzhalter 4">
            <a:extLst>
              <a:ext uri="{FF2B5EF4-FFF2-40B4-BE49-F238E27FC236}">
                <a16:creationId xmlns:a16="http://schemas.microsoft.com/office/drawing/2014/main" id="{CBEDB122-E4B4-DEAF-0C6D-61CF1C399FB7}"/>
              </a:ext>
            </a:extLst>
          </p:cNvPr>
          <p:cNvSpPr>
            <a:spLocks noGrp="1"/>
          </p:cNvSpPr>
          <p:nvPr>
            <p:ph type="pic" sz="quarter" idx="29"/>
          </p:nvPr>
        </p:nvSpPr>
        <p:spPr>
          <a:xfrm>
            <a:off x="10135890" y="267184"/>
            <a:ext cx="1782000" cy="954000"/>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22" name="Inhaltsplatzhalter 10">
            <a:extLst>
              <a:ext uri="{FF2B5EF4-FFF2-40B4-BE49-F238E27FC236}">
                <a16:creationId xmlns:a16="http://schemas.microsoft.com/office/drawing/2014/main" id="{2E8C9BDD-A256-932A-0451-8742BDF218CD}"/>
              </a:ext>
            </a:extLst>
          </p:cNvPr>
          <p:cNvSpPr>
            <a:spLocks noGrp="1"/>
          </p:cNvSpPr>
          <p:nvPr>
            <p:ph sz="quarter" idx="30" hasCustomPrompt="1"/>
          </p:nvPr>
        </p:nvSpPr>
        <p:spPr>
          <a:xfrm>
            <a:off x="10135890" y="1347295"/>
            <a:ext cx="1782000" cy="718315"/>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23" name="Bildplatzhalter 4">
            <a:extLst>
              <a:ext uri="{FF2B5EF4-FFF2-40B4-BE49-F238E27FC236}">
                <a16:creationId xmlns:a16="http://schemas.microsoft.com/office/drawing/2014/main" id="{5648AA9A-5221-27F9-3191-6F0F1FEAF36C}"/>
              </a:ext>
            </a:extLst>
          </p:cNvPr>
          <p:cNvSpPr>
            <a:spLocks noGrp="1"/>
          </p:cNvSpPr>
          <p:nvPr>
            <p:ph type="pic" sz="quarter" idx="31"/>
          </p:nvPr>
        </p:nvSpPr>
        <p:spPr>
          <a:xfrm>
            <a:off x="4220167" y="2453904"/>
            <a:ext cx="1782000" cy="954000"/>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24" name="Inhaltsplatzhalter 10">
            <a:extLst>
              <a:ext uri="{FF2B5EF4-FFF2-40B4-BE49-F238E27FC236}">
                <a16:creationId xmlns:a16="http://schemas.microsoft.com/office/drawing/2014/main" id="{92E2526C-7EE2-C9B9-E09C-E4124FE41C3A}"/>
              </a:ext>
            </a:extLst>
          </p:cNvPr>
          <p:cNvSpPr>
            <a:spLocks noGrp="1"/>
          </p:cNvSpPr>
          <p:nvPr>
            <p:ph sz="quarter" idx="32" hasCustomPrompt="1"/>
          </p:nvPr>
        </p:nvSpPr>
        <p:spPr>
          <a:xfrm>
            <a:off x="4220167" y="3528148"/>
            <a:ext cx="1782000" cy="718315"/>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25" name="Bildplatzhalter 4">
            <a:extLst>
              <a:ext uri="{FF2B5EF4-FFF2-40B4-BE49-F238E27FC236}">
                <a16:creationId xmlns:a16="http://schemas.microsoft.com/office/drawing/2014/main" id="{6836661A-7952-7ADE-BB22-08BB2B174D2B}"/>
              </a:ext>
            </a:extLst>
          </p:cNvPr>
          <p:cNvSpPr>
            <a:spLocks noGrp="1"/>
          </p:cNvSpPr>
          <p:nvPr>
            <p:ph type="pic" sz="quarter" idx="33"/>
          </p:nvPr>
        </p:nvSpPr>
        <p:spPr>
          <a:xfrm>
            <a:off x="6191251" y="2453904"/>
            <a:ext cx="1782000" cy="954000"/>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26" name="Inhaltsplatzhalter 10">
            <a:extLst>
              <a:ext uri="{FF2B5EF4-FFF2-40B4-BE49-F238E27FC236}">
                <a16:creationId xmlns:a16="http://schemas.microsoft.com/office/drawing/2014/main" id="{C2CB294D-1078-8674-FF02-6A8C1FA8750C}"/>
              </a:ext>
            </a:extLst>
          </p:cNvPr>
          <p:cNvSpPr>
            <a:spLocks noGrp="1"/>
          </p:cNvSpPr>
          <p:nvPr>
            <p:ph sz="quarter" idx="34" hasCustomPrompt="1"/>
          </p:nvPr>
        </p:nvSpPr>
        <p:spPr>
          <a:xfrm>
            <a:off x="6191251" y="3528148"/>
            <a:ext cx="1782000" cy="718315"/>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28" name="Bildplatzhalter 4">
            <a:extLst>
              <a:ext uri="{FF2B5EF4-FFF2-40B4-BE49-F238E27FC236}">
                <a16:creationId xmlns:a16="http://schemas.microsoft.com/office/drawing/2014/main" id="{478A5169-5857-1B03-543A-A692CECD2826}"/>
              </a:ext>
            </a:extLst>
          </p:cNvPr>
          <p:cNvSpPr>
            <a:spLocks noGrp="1"/>
          </p:cNvSpPr>
          <p:nvPr>
            <p:ph type="pic" sz="quarter" idx="35"/>
          </p:nvPr>
        </p:nvSpPr>
        <p:spPr>
          <a:xfrm>
            <a:off x="8162335" y="2453904"/>
            <a:ext cx="1782000" cy="954000"/>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29" name="Inhaltsplatzhalter 10">
            <a:extLst>
              <a:ext uri="{FF2B5EF4-FFF2-40B4-BE49-F238E27FC236}">
                <a16:creationId xmlns:a16="http://schemas.microsoft.com/office/drawing/2014/main" id="{CCD55740-F556-6FFB-54B7-F02F33DD446D}"/>
              </a:ext>
            </a:extLst>
          </p:cNvPr>
          <p:cNvSpPr>
            <a:spLocks noGrp="1"/>
          </p:cNvSpPr>
          <p:nvPr>
            <p:ph sz="quarter" idx="36" hasCustomPrompt="1"/>
          </p:nvPr>
        </p:nvSpPr>
        <p:spPr>
          <a:xfrm>
            <a:off x="8162335" y="3528148"/>
            <a:ext cx="1782000" cy="718315"/>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30" name="Bildplatzhalter 4">
            <a:extLst>
              <a:ext uri="{FF2B5EF4-FFF2-40B4-BE49-F238E27FC236}">
                <a16:creationId xmlns:a16="http://schemas.microsoft.com/office/drawing/2014/main" id="{C3C4A300-9C66-727B-BF1B-3FE78BA49252}"/>
              </a:ext>
            </a:extLst>
          </p:cNvPr>
          <p:cNvSpPr>
            <a:spLocks noGrp="1"/>
          </p:cNvSpPr>
          <p:nvPr>
            <p:ph type="pic" sz="quarter" idx="37"/>
          </p:nvPr>
        </p:nvSpPr>
        <p:spPr>
          <a:xfrm>
            <a:off x="10133419" y="2453904"/>
            <a:ext cx="1782000" cy="954000"/>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31" name="Inhaltsplatzhalter 10">
            <a:extLst>
              <a:ext uri="{FF2B5EF4-FFF2-40B4-BE49-F238E27FC236}">
                <a16:creationId xmlns:a16="http://schemas.microsoft.com/office/drawing/2014/main" id="{A1A5D7D5-55B1-516C-7CED-BF26C79BE6B2}"/>
              </a:ext>
            </a:extLst>
          </p:cNvPr>
          <p:cNvSpPr>
            <a:spLocks noGrp="1"/>
          </p:cNvSpPr>
          <p:nvPr>
            <p:ph sz="quarter" idx="38" hasCustomPrompt="1"/>
          </p:nvPr>
        </p:nvSpPr>
        <p:spPr>
          <a:xfrm>
            <a:off x="10133419" y="3528148"/>
            <a:ext cx="1782000" cy="718315"/>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36" name="Bildplatzhalter 4">
            <a:extLst>
              <a:ext uri="{FF2B5EF4-FFF2-40B4-BE49-F238E27FC236}">
                <a16:creationId xmlns:a16="http://schemas.microsoft.com/office/drawing/2014/main" id="{F4A6E408-2281-5C5F-C17D-009678C7B293}"/>
              </a:ext>
            </a:extLst>
          </p:cNvPr>
          <p:cNvSpPr>
            <a:spLocks noGrp="1"/>
          </p:cNvSpPr>
          <p:nvPr>
            <p:ph type="pic" sz="quarter" idx="39"/>
          </p:nvPr>
        </p:nvSpPr>
        <p:spPr>
          <a:xfrm>
            <a:off x="4219981" y="4491720"/>
            <a:ext cx="1782000" cy="954000"/>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37" name="Inhaltsplatzhalter 10">
            <a:extLst>
              <a:ext uri="{FF2B5EF4-FFF2-40B4-BE49-F238E27FC236}">
                <a16:creationId xmlns:a16="http://schemas.microsoft.com/office/drawing/2014/main" id="{106AA095-B514-8CB2-E655-796D9234A496}"/>
              </a:ext>
            </a:extLst>
          </p:cNvPr>
          <p:cNvSpPr>
            <a:spLocks noGrp="1"/>
          </p:cNvSpPr>
          <p:nvPr>
            <p:ph sz="quarter" idx="40" hasCustomPrompt="1"/>
          </p:nvPr>
        </p:nvSpPr>
        <p:spPr>
          <a:xfrm>
            <a:off x="4219981" y="5518339"/>
            <a:ext cx="1782000" cy="718315"/>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38" name="Bildplatzhalter 4">
            <a:extLst>
              <a:ext uri="{FF2B5EF4-FFF2-40B4-BE49-F238E27FC236}">
                <a16:creationId xmlns:a16="http://schemas.microsoft.com/office/drawing/2014/main" id="{B22E5E6F-159C-366B-5296-441253F3F0BB}"/>
              </a:ext>
            </a:extLst>
          </p:cNvPr>
          <p:cNvSpPr>
            <a:spLocks noGrp="1"/>
          </p:cNvSpPr>
          <p:nvPr>
            <p:ph type="pic" sz="quarter" idx="41"/>
          </p:nvPr>
        </p:nvSpPr>
        <p:spPr>
          <a:xfrm>
            <a:off x="6191065" y="4491720"/>
            <a:ext cx="1782000" cy="954000"/>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39" name="Inhaltsplatzhalter 10">
            <a:extLst>
              <a:ext uri="{FF2B5EF4-FFF2-40B4-BE49-F238E27FC236}">
                <a16:creationId xmlns:a16="http://schemas.microsoft.com/office/drawing/2014/main" id="{8F99875B-FC4F-7DCE-AACD-FF783DF1F8CC}"/>
              </a:ext>
            </a:extLst>
          </p:cNvPr>
          <p:cNvSpPr>
            <a:spLocks noGrp="1"/>
          </p:cNvSpPr>
          <p:nvPr>
            <p:ph sz="quarter" idx="42" hasCustomPrompt="1"/>
          </p:nvPr>
        </p:nvSpPr>
        <p:spPr>
          <a:xfrm>
            <a:off x="6191065" y="5518339"/>
            <a:ext cx="1782000" cy="718315"/>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40" name="Bildplatzhalter 4">
            <a:extLst>
              <a:ext uri="{FF2B5EF4-FFF2-40B4-BE49-F238E27FC236}">
                <a16:creationId xmlns:a16="http://schemas.microsoft.com/office/drawing/2014/main" id="{86D99F31-E97B-1DE8-80A6-FCE2268D7504}"/>
              </a:ext>
            </a:extLst>
          </p:cNvPr>
          <p:cNvSpPr>
            <a:spLocks noGrp="1"/>
          </p:cNvSpPr>
          <p:nvPr>
            <p:ph type="pic" sz="quarter" idx="43"/>
          </p:nvPr>
        </p:nvSpPr>
        <p:spPr>
          <a:xfrm>
            <a:off x="8162149" y="4491720"/>
            <a:ext cx="1782000" cy="954000"/>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41" name="Inhaltsplatzhalter 10">
            <a:extLst>
              <a:ext uri="{FF2B5EF4-FFF2-40B4-BE49-F238E27FC236}">
                <a16:creationId xmlns:a16="http://schemas.microsoft.com/office/drawing/2014/main" id="{2AFB99F6-8B03-8325-85FE-ACF55FEF4C7E}"/>
              </a:ext>
            </a:extLst>
          </p:cNvPr>
          <p:cNvSpPr>
            <a:spLocks noGrp="1"/>
          </p:cNvSpPr>
          <p:nvPr>
            <p:ph sz="quarter" idx="44" hasCustomPrompt="1"/>
          </p:nvPr>
        </p:nvSpPr>
        <p:spPr>
          <a:xfrm>
            <a:off x="8162149" y="5518339"/>
            <a:ext cx="1782000" cy="718315"/>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42" name="Bildplatzhalter 4">
            <a:extLst>
              <a:ext uri="{FF2B5EF4-FFF2-40B4-BE49-F238E27FC236}">
                <a16:creationId xmlns:a16="http://schemas.microsoft.com/office/drawing/2014/main" id="{7B354065-93C3-8CD0-C6F7-EAD8915CFD21}"/>
              </a:ext>
            </a:extLst>
          </p:cNvPr>
          <p:cNvSpPr>
            <a:spLocks noGrp="1"/>
          </p:cNvSpPr>
          <p:nvPr>
            <p:ph type="pic" sz="quarter" idx="45"/>
          </p:nvPr>
        </p:nvSpPr>
        <p:spPr>
          <a:xfrm>
            <a:off x="10133233" y="4491720"/>
            <a:ext cx="1782000" cy="954000"/>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43" name="Inhaltsplatzhalter 10">
            <a:extLst>
              <a:ext uri="{FF2B5EF4-FFF2-40B4-BE49-F238E27FC236}">
                <a16:creationId xmlns:a16="http://schemas.microsoft.com/office/drawing/2014/main" id="{D9B63D01-B563-7751-25F8-D9E1385E66D2}"/>
              </a:ext>
            </a:extLst>
          </p:cNvPr>
          <p:cNvSpPr>
            <a:spLocks noGrp="1"/>
          </p:cNvSpPr>
          <p:nvPr>
            <p:ph sz="quarter" idx="46" hasCustomPrompt="1"/>
          </p:nvPr>
        </p:nvSpPr>
        <p:spPr>
          <a:xfrm>
            <a:off x="10133233" y="5518339"/>
            <a:ext cx="1782000" cy="718315"/>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44" name="Bildplatzhalter 4">
            <a:extLst>
              <a:ext uri="{FF2B5EF4-FFF2-40B4-BE49-F238E27FC236}">
                <a16:creationId xmlns:a16="http://schemas.microsoft.com/office/drawing/2014/main" id="{3561E328-70B6-85DB-D07B-4E3133D9FE77}"/>
              </a:ext>
            </a:extLst>
          </p:cNvPr>
          <p:cNvSpPr>
            <a:spLocks noGrp="1"/>
          </p:cNvSpPr>
          <p:nvPr>
            <p:ph type="pic" sz="quarter" idx="47"/>
          </p:nvPr>
        </p:nvSpPr>
        <p:spPr>
          <a:xfrm>
            <a:off x="2247851" y="4491720"/>
            <a:ext cx="1782000" cy="954000"/>
          </a:xfrm>
          <a:pattFill prst="lgCheck">
            <a:fgClr>
              <a:schemeClr val="bg1">
                <a:lumMod val="85000"/>
              </a:schemeClr>
            </a:fgClr>
            <a:bgClr>
              <a:schemeClr val="bg1"/>
            </a:bgClr>
          </a:pattFill>
        </p:spPr>
        <p:txBody>
          <a:bodyPr tIns="0" anchor="ctr"/>
          <a:lstStyle>
            <a:lvl1pPr algn="ctr">
              <a:defRPr sz="1200"/>
            </a:lvl1pPr>
          </a:lstStyle>
          <a:p>
            <a:r>
              <a:rPr lang="de-DE" noProof="0"/>
              <a:t>Bild durch Klicken auf Symbol hinzufügen</a:t>
            </a:r>
            <a:endParaRPr lang="de-CH" noProof="0" dirty="0"/>
          </a:p>
        </p:txBody>
      </p:sp>
      <p:sp>
        <p:nvSpPr>
          <p:cNvPr id="45" name="Inhaltsplatzhalter 10">
            <a:extLst>
              <a:ext uri="{FF2B5EF4-FFF2-40B4-BE49-F238E27FC236}">
                <a16:creationId xmlns:a16="http://schemas.microsoft.com/office/drawing/2014/main" id="{818DEC37-95E8-080D-AB4D-58F52BC284EC}"/>
              </a:ext>
            </a:extLst>
          </p:cNvPr>
          <p:cNvSpPr>
            <a:spLocks noGrp="1"/>
          </p:cNvSpPr>
          <p:nvPr>
            <p:ph sz="quarter" idx="48" hasCustomPrompt="1"/>
          </p:nvPr>
        </p:nvSpPr>
        <p:spPr>
          <a:xfrm>
            <a:off x="2247851" y="5518339"/>
            <a:ext cx="1782000" cy="718315"/>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Tree>
    <p:extLst>
      <p:ext uri="{BB962C8B-B14F-4D97-AF65-F5344CB8AC3E}">
        <p14:creationId xmlns:p14="http://schemas.microsoft.com/office/powerpoint/2010/main" val="24116460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Zeitstrah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73600" y="244800"/>
            <a:ext cx="11650662" cy="536400"/>
          </a:xfrm>
        </p:spPr>
        <p:txBody>
          <a:bodyPr/>
          <a:lstStyle/>
          <a:p>
            <a:r>
              <a:rPr lang="de-CH" dirty="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de-CH"/>
              <a:t>06.02.2025</a:t>
            </a:r>
            <a:endParaRPr lang="de-CH"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a:t>The UZH Teaching Fund: Overview and Information Event</a:t>
            </a:r>
            <a:endParaRPr lang="de-CH"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smtClean="0"/>
              <a:pPr/>
              <a:t>‹Nr.›</a:t>
            </a:fld>
            <a:endParaRPr lang="de-CH" dirty="0"/>
          </a:p>
        </p:txBody>
      </p:sp>
      <p:cxnSp>
        <p:nvCxnSpPr>
          <p:cNvPr id="7" name="Gerade Verbindung mit Pfeil 6">
            <a:extLst>
              <a:ext uri="{FF2B5EF4-FFF2-40B4-BE49-F238E27FC236}">
                <a16:creationId xmlns:a16="http://schemas.microsoft.com/office/drawing/2014/main" id="{3960DD06-5403-402D-6C88-53DCD45F16E1}"/>
              </a:ext>
            </a:extLst>
          </p:cNvPr>
          <p:cNvCxnSpPr/>
          <p:nvPr userDrawn="1"/>
        </p:nvCxnSpPr>
        <p:spPr>
          <a:xfrm>
            <a:off x="269875" y="3497585"/>
            <a:ext cx="11652250" cy="0"/>
          </a:xfrm>
          <a:prstGeom prst="straightConnector1">
            <a:avLst/>
          </a:prstGeom>
          <a:ln w="12700">
            <a:solidFill>
              <a:schemeClr val="tx1"/>
            </a:solidFill>
            <a:tailEnd type="arrow" w="med" len="sm"/>
          </a:ln>
        </p:spPr>
        <p:style>
          <a:lnRef idx="1">
            <a:schemeClr val="accent1"/>
          </a:lnRef>
          <a:fillRef idx="0">
            <a:schemeClr val="accent1"/>
          </a:fillRef>
          <a:effectRef idx="0">
            <a:schemeClr val="accent1"/>
          </a:effectRef>
          <a:fontRef idx="minor">
            <a:schemeClr val="tx1"/>
          </a:fontRef>
        </p:style>
      </p:cxnSp>
      <p:sp>
        <p:nvSpPr>
          <p:cNvPr id="115" name="Bildplatzhalter 4">
            <a:extLst>
              <a:ext uri="{FF2B5EF4-FFF2-40B4-BE49-F238E27FC236}">
                <a16:creationId xmlns:a16="http://schemas.microsoft.com/office/drawing/2014/main" id="{F49F2DB0-AB5C-6BD8-064D-373B4B1209AB}"/>
              </a:ext>
            </a:extLst>
          </p:cNvPr>
          <p:cNvSpPr>
            <a:spLocks noGrp="1"/>
          </p:cNvSpPr>
          <p:nvPr>
            <p:ph type="pic" sz="quarter" idx="17"/>
          </p:nvPr>
        </p:nvSpPr>
        <p:spPr>
          <a:xfrm>
            <a:off x="269875" y="1253125"/>
            <a:ext cx="1486800" cy="1530000"/>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116" name="Bildplatzhalter 4">
            <a:extLst>
              <a:ext uri="{FF2B5EF4-FFF2-40B4-BE49-F238E27FC236}">
                <a16:creationId xmlns:a16="http://schemas.microsoft.com/office/drawing/2014/main" id="{F0B6A180-6984-B9E7-7ADC-A121B77988BD}"/>
              </a:ext>
            </a:extLst>
          </p:cNvPr>
          <p:cNvSpPr>
            <a:spLocks noGrp="1"/>
          </p:cNvSpPr>
          <p:nvPr>
            <p:ph type="pic" sz="quarter" idx="18"/>
          </p:nvPr>
        </p:nvSpPr>
        <p:spPr>
          <a:xfrm>
            <a:off x="1974003" y="1253125"/>
            <a:ext cx="1486800" cy="1530000"/>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117" name="Bildplatzhalter 4">
            <a:extLst>
              <a:ext uri="{FF2B5EF4-FFF2-40B4-BE49-F238E27FC236}">
                <a16:creationId xmlns:a16="http://schemas.microsoft.com/office/drawing/2014/main" id="{38372887-04E8-C5D5-EF4C-1E25A260FB2C}"/>
              </a:ext>
            </a:extLst>
          </p:cNvPr>
          <p:cNvSpPr>
            <a:spLocks noGrp="1"/>
          </p:cNvSpPr>
          <p:nvPr>
            <p:ph type="pic" sz="quarter" idx="19"/>
          </p:nvPr>
        </p:nvSpPr>
        <p:spPr>
          <a:xfrm>
            <a:off x="3667159" y="1253125"/>
            <a:ext cx="1486800" cy="1530000"/>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118" name="Bildplatzhalter 4">
            <a:extLst>
              <a:ext uri="{FF2B5EF4-FFF2-40B4-BE49-F238E27FC236}">
                <a16:creationId xmlns:a16="http://schemas.microsoft.com/office/drawing/2014/main" id="{7A14FB65-6B89-A9C8-8DB1-7B1F7CBFAEC8}"/>
              </a:ext>
            </a:extLst>
          </p:cNvPr>
          <p:cNvSpPr>
            <a:spLocks noGrp="1"/>
          </p:cNvSpPr>
          <p:nvPr>
            <p:ph type="pic" sz="quarter" idx="20"/>
          </p:nvPr>
        </p:nvSpPr>
        <p:spPr>
          <a:xfrm>
            <a:off x="5360315" y="1253125"/>
            <a:ext cx="1486800" cy="1530000"/>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119" name="Bildplatzhalter 4">
            <a:extLst>
              <a:ext uri="{FF2B5EF4-FFF2-40B4-BE49-F238E27FC236}">
                <a16:creationId xmlns:a16="http://schemas.microsoft.com/office/drawing/2014/main" id="{CD8F59A9-69CA-1C2A-33D7-AD0BB64181B4}"/>
              </a:ext>
            </a:extLst>
          </p:cNvPr>
          <p:cNvSpPr>
            <a:spLocks noGrp="1"/>
          </p:cNvSpPr>
          <p:nvPr>
            <p:ph type="pic" sz="quarter" idx="21"/>
          </p:nvPr>
        </p:nvSpPr>
        <p:spPr>
          <a:xfrm>
            <a:off x="7053471" y="1253125"/>
            <a:ext cx="1486800" cy="1530000"/>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120" name="Bildplatzhalter 4">
            <a:extLst>
              <a:ext uri="{FF2B5EF4-FFF2-40B4-BE49-F238E27FC236}">
                <a16:creationId xmlns:a16="http://schemas.microsoft.com/office/drawing/2014/main" id="{B582FB2A-C51D-65C1-0203-3A5AB4DB0F44}"/>
              </a:ext>
            </a:extLst>
          </p:cNvPr>
          <p:cNvSpPr>
            <a:spLocks noGrp="1"/>
          </p:cNvSpPr>
          <p:nvPr>
            <p:ph type="pic" sz="quarter" idx="22"/>
          </p:nvPr>
        </p:nvSpPr>
        <p:spPr>
          <a:xfrm>
            <a:off x="8746627" y="1253125"/>
            <a:ext cx="1486800" cy="1530000"/>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121" name="Bildplatzhalter 4">
            <a:extLst>
              <a:ext uri="{FF2B5EF4-FFF2-40B4-BE49-F238E27FC236}">
                <a16:creationId xmlns:a16="http://schemas.microsoft.com/office/drawing/2014/main" id="{18F14028-DA69-147A-C414-9146D8EAE5FD}"/>
              </a:ext>
            </a:extLst>
          </p:cNvPr>
          <p:cNvSpPr>
            <a:spLocks noGrp="1"/>
          </p:cNvSpPr>
          <p:nvPr>
            <p:ph type="pic" sz="quarter" idx="23"/>
          </p:nvPr>
        </p:nvSpPr>
        <p:spPr>
          <a:xfrm>
            <a:off x="10439783" y="1253125"/>
            <a:ext cx="1486800" cy="1530000"/>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122" name="Bildplatzhalter 4">
            <a:extLst>
              <a:ext uri="{FF2B5EF4-FFF2-40B4-BE49-F238E27FC236}">
                <a16:creationId xmlns:a16="http://schemas.microsoft.com/office/drawing/2014/main" id="{3A11402F-1392-D5B0-DE17-2E270C800CA5}"/>
              </a:ext>
            </a:extLst>
          </p:cNvPr>
          <p:cNvSpPr>
            <a:spLocks noGrp="1"/>
          </p:cNvSpPr>
          <p:nvPr>
            <p:ph type="pic" sz="quarter" idx="24"/>
          </p:nvPr>
        </p:nvSpPr>
        <p:spPr>
          <a:xfrm>
            <a:off x="1136079" y="3819835"/>
            <a:ext cx="1486800" cy="1530000"/>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123" name="Bildplatzhalter 4">
            <a:extLst>
              <a:ext uri="{FF2B5EF4-FFF2-40B4-BE49-F238E27FC236}">
                <a16:creationId xmlns:a16="http://schemas.microsoft.com/office/drawing/2014/main" id="{92F84F7D-2669-46EA-F7E5-F5A3AE35C50F}"/>
              </a:ext>
            </a:extLst>
          </p:cNvPr>
          <p:cNvSpPr>
            <a:spLocks noGrp="1"/>
          </p:cNvSpPr>
          <p:nvPr>
            <p:ph type="pic" sz="quarter" idx="25"/>
          </p:nvPr>
        </p:nvSpPr>
        <p:spPr>
          <a:xfrm>
            <a:off x="2829006" y="3819835"/>
            <a:ext cx="1486800" cy="1530000"/>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124" name="Bildplatzhalter 4">
            <a:extLst>
              <a:ext uri="{FF2B5EF4-FFF2-40B4-BE49-F238E27FC236}">
                <a16:creationId xmlns:a16="http://schemas.microsoft.com/office/drawing/2014/main" id="{7F4B621D-593C-EF66-AAA8-260F24BB8163}"/>
              </a:ext>
            </a:extLst>
          </p:cNvPr>
          <p:cNvSpPr>
            <a:spLocks noGrp="1"/>
          </p:cNvSpPr>
          <p:nvPr>
            <p:ph type="pic" sz="quarter" idx="26"/>
          </p:nvPr>
        </p:nvSpPr>
        <p:spPr>
          <a:xfrm>
            <a:off x="4521933" y="3819835"/>
            <a:ext cx="1486800" cy="1530000"/>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125" name="Bildplatzhalter 4">
            <a:extLst>
              <a:ext uri="{FF2B5EF4-FFF2-40B4-BE49-F238E27FC236}">
                <a16:creationId xmlns:a16="http://schemas.microsoft.com/office/drawing/2014/main" id="{EAB29708-5948-93D3-1DAE-9AA4E5A03DCE}"/>
              </a:ext>
            </a:extLst>
          </p:cNvPr>
          <p:cNvSpPr>
            <a:spLocks noGrp="1"/>
          </p:cNvSpPr>
          <p:nvPr>
            <p:ph type="pic" sz="quarter" idx="27"/>
          </p:nvPr>
        </p:nvSpPr>
        <p:spPr>
          <a:xfrm>
            <a:off x="6214860" y="3819835"/>
            <a:ext cx="1486800" cy="1530000"/>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126" name="Bildplatzhalter 4">
            <a:extLst>
              <a:ext uri="{FF2B5EF4-FFF2-40B4-BE49-F238E27FC236}">
                <a16:creationId xmlns:a16="http://schemas.microsoft.com/office/drawing/2014/main" id="{6590CFDF-AA3F-86A0-462A-8B00EDC3EDDD}"/>
              </a:ext>
            </a:extLst>
          </p:cNvPr>
          <p:cNvSpPr>
            <a:spLocks noGrp="1"/>
          </p:cNvSpPr>
          <p:nvPr>
            <p:ph type="pic" sz="quarter" idx="28"/>
          </p:nvPr>
        </p:nvSpPr>
        <p:spPr>
          <a:xfrm>
            <a:off x="7907787" y="3819835"/>
            <a:ext cx="1486800" cy="1530000"/>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127" name="Bildplatzhalter 4">
            <a:extLst>
              <a:ext uri="{FF2B5EF4-FFF2-40B4-BE49-F238E27FC236}">
                <a16:creationId xmlns:a16="http://schemas.microsoft.com/office/drawing/2014/main" id="{F8D57941-57A2-78B6-C142-19F25D64A5F1}"/>
              </a:ext>
            </a:extLst>
          </p:cNvPr>
          <p:cNvSpPr>
            <a:spLocks noGrp="1"/>
          </p:cNvSpPr>
          <p:nvPr>
            <p:ph type="pic" sz="quarter" idx="29"/>
          </p:nvPr>
        </p:nvSpPr>
        <p:spPr>
          <a:xfrm>
            <a:off x="9600716" y="3819835"/>
            <a:ext cx="1486800" cy="1530000"/>
          </a:xfrm>
          <a:pattFill prst="lgCheck">
            <a:fgClr>
              <a:schemeClr val="bg1">
                <a:lumMod val="85000"/>
              </a:schemeClr>
            </a:fgClr>
            <a:bgClr>
              <a:schemeClr val="bg1"/>
            </a:bgClr>
          </a:pattFill>
        </p:spPr>
        <p:txBody>
          <a:bodyPr tIns="720000" anchor="ctr"/>
          <a:lstStyle>
            <a:lvl1pPr algn="ctr">
              <a:defRPr sz="1200"/>
            </a:lvl1pPr>
          </a:lstStyle>
          <a:p>
            <a:r>
              <a:rPr lang="de-DE"/>
              <a:t>Bild durch Klicken auf Symbol hinzufügen</a:t>
            </a:r>
            <a:endParaRPr lang="de-CH" dirty="0"/>
          </a:p>
        </p:txBody>
      </p:sp>
      <p:sp>
        <p:nvSpPr>
          <p:cNvPr id="128" name="Inhaltsplatzhalter 10">
            <a:extLst>
              <a:ext uri="{FF2B5EF4-FFF2-40B4-BE49-F238E27FC236}">
                <a16:creationId xmlns:a16="http://schemas.microsoft.com/office/drawing/2014/main" id="{84D95677-0114-3854-2A06-CDDFDD440777}"/>
              </a:ext>
            </a:extLst>
          </p:cNvPr>
          <p:cNvSpPr>
            <a:spLocks noGrp="1"/>
          </p:cNvSpPr>
          <p:nvPr>
            <p:ph sz="quarter" idx="30" hasCustomPrompt="1"/>
          </p:nvPr>
        </p:nvSpPr>
        <p:spPr>
          <a:xfrm>
            <a:off x="269875" y="2949966"/>
            <a:ext cx="1486798" cy="433507"/>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29" name="Inhaltsplatzhalter 10">
            <a:extLst>
              <a:ext uri="{FF2B5EF4-FFF2-40B4-BE49-F238E27FC236}">
                <a16:creationId xmlns:a16="http://schemas.microsoft.com/office/drawing/2014/main" id="{830824E2-E1B0-01AE-F199-E13B717EE78D}"/>
              </a:ext>
            </a:extLst>
          </p:cNvPr>
          <p:cNvSpPr>
            <a:spLocks noGrp="1"/>
          </p:cNvSpPr>
          <p:nvPr>
            <p:ph sz="quarter" idx="31" hasCustomPrompt="1"/>
          </p:nvPr>
        </p:nvSpPr>
        <p:spPr>
          <a:xfrm>
            <a:off x="1974003" y="2949966"/>
            <a:ext cx="1486798" cy="433507"/>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30" name="Inhaltsplatzhalter 10">
            <a:extLst>
              <a:ext uri="{FF2B5EF4-FFF2-40B4-BE49-F238E27FC236}">
                <a16:creationId xmlns:a16="http://schemas.microsoft.com/office/drawing/2014/main" id="{B661178F-E8BD-64EC-8DCE-B999B4D9EABD}"/>
              </a:ext>
            </a:extLst>
          </p:cNvPr>
          <p:cNvSpPr>
            <a:spLocks noGrp="1"/>
          </p:cNvSpPr>
          <p:nvPr>
            <p:ph sz="quarter" idx="32" hasCustomPrompt="1"/>
          </p:nvPr>
        </p:nvSpPr>
        <p:spPr>
          <a:xfrm>
            <a:off x="3667159" y="2949966"/>
            <a:ext cx="1486798" cy="433507"/>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31" name="Inhaltsplatzhalter 10">
            <a:extLst>
              <a:ext uri="{FF2B5EF4-FFF2-40B4-BE49-F238E27FC236}">
                <a16:creationId xmlns:a16="http://schemas.microsoft.com/office/drawing/2014/main" id="{A0685B94-A30D-8020-BFC0-B77022CBDE9F}"/>
              </a:ext>
            </a:extLst>
          </p:cNvPr>
          <p:cNvSpPr>
            <a:spLocks noGrp="1"/>
          </p:cNvSpPr>
          <p:nvPr>
            <p:ph sz="quarter" idx="33" hasCustomPrompt="1"/>
          </p:nvPr>
        </p:nvSpPr>
        <p:spPr>
          <a:xfrm>
            <a:off x="5360315" y="2949966"/>
            <a:ext cx="1486798" cy="433507"/>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32" name="Inhaltsplatzhalter 10">
            <a:extLst>
              <a:ext uri="{FF2B5EF4-FFF2-40B4-BE49-F238E27FC236}">
                <a16:creationId xmlns:a16="http://schemas.microsoft.com/office/drawing/2014/main" id="{7FB39B7C-36A1-9048-02BA-E03566F2EB1F}"/>
              </a:ext>
            </a:extLst>
          </p:cNvPr>
          <p:cNvSpPr>
            <a:spLocks noGrp="1"/>
          </p:cNvSpPr>
          <p:nvPr>
            <p:ph sz="quarter" idx="34" hasCustomPrompt="1"/>
          </p:nvPr>
        </p:nvSpPr>
        <p:spPr>
          <a:xfrm>
            <a:off x="7053471" y="2949966"/>
            <a:ext cx="1486798" cy="433507"/>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33" name="Inhaltsplatzhalter 10">
            <a:extLst>
              <a:ext uri="{FF2B5EF4-FFF2-40B4-BE49-F238E27FC236}">
                <a16:creationId xmlns:a16="http://schemas.microsoft.com/office/drawing/2014/main" id="{15CACBB6-4692-7C6A-8251-BEBD135224A0}"/>
              </a:ext>
            </a:extLst>
          </p:cNvPr>
          <p:cNvSpPr>
            <a:spLocks noGrp="1"/>
          </p:cNvSpPr>
          <p:nvPr>
            <p:ph sz="quarter" idx="35" hasCustomPrompt="1"/>
          </p:nvPr>
        </p:nvSpPr>
        <p:spPr>
          <a:xfrm>
            <a:off x="8746627" y="2949966"/>
            <a:ext cx="1486798" cy="433507"/>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34" name="Inhaltsplatzhalter 10">
            <a:extLst>
              <a:ext uri="{FF2B5EF4-FFF2-40B4-BE49-F238E27FC236}">
                <a16:creationId xmlns:a16="http://schemas.microsoft.com/office/drawing/2014/main" id="{BECB31F3-1FF3-7738-D3E5-314BB6A8314A}"/>
              </a:ext>
            </a:extLst>
          </p:cNvPr>
          <p:cNvSpPr>
            <a:spLocks noGrp="1"/>
          </p:cNvSpPr>
          <p:nvPr>
            <p:ph sz="quarter" idx="36" hasCustomPrompt="1"/>
          </p:nvPr>
        </p:nvSpPr>
        <p:spPr>
          <a:xfrm>
            <a:off x="10439783" y="2949966"/>
            <a:ext cx="1486798" cy="433507"/>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35" name="Inhaltsplatzhalter 10">
            <a:extLst>
              <a:ext uri="{FF2B5EF4-FFF2-40B4-BE49-F238E27FC236}">
                <a16:creationId xmlns:a16="http://schemas.microsoft.com/office/drawing/2014/main" id="{62AF25DC-CA5E-4417-22E5-A964FF016F62}"/>
              </a:ext>
            </a:extLst>
          </p:cNvPr>
          <p:cNvSpPr>
            <a:spLocks noGrp="1"/>
          </p:cNvSpPr>
          <p:nvPr>
            <p:ph sz="quarter" idx="37" hasCustomPrompt="1"/>
          </p:nvPr>
        </p:nvSpPr>
        <p:spPr>
          <a:xfrm>
            <a:off x="1136079" y="5503753"/>
            <a:ext cx="1486798" cy="433507"/>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36" name="Inhaltsplatzhalter 10">
            <a:extLst>
              <a:ext uri="{FF2B5EF4-FFF2-40B4-BE49-F238E27FC236}">
                <a16:creationId xmlns:a16="http://schemas.microsoft.com/office/drawing/2014/main" id="{90D56CD7-60EE-495F-ED4B-C31A87C45E84}"/>
              </a:ext>
            </a:extLst>
          </p:cNvPr>
          <p:cNvSpPr>
            <a:spLocks noGrp="1"/>
          </p:cNvSpPr>
          <p:nvPr>
            <p:ph sz="quarter" idx="38" hasCustomPrompt="1"/>
          </p:nvPr>
        </p:nvSpPr>
        <p:spPr>
          <a:xfrm>
            <a:off x="2829006" y="5503753"/>
            <a:ext cx="1486798" cy="433507"/>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37" name="Inhaltsplatzhalter 10">
            <a:extLst>
              <a:ext uri="{FF2B5EF4-FFF2-40B4-BE49-F238E27FC236}">
                <a16:creationId xmlns:a16="http://schemas.microsoft.com/office/drawing/2014/main" id="{28B0CB76-6D72-3E2E-056B-27DB3947102B}"/>
              </a:ext>
            </a:extLst>
          </p:cNvPr>
          <p:cNvSpPr>
            <a:spLocks noGrp="1"/>
          </p:cNvSpPr>
          <p:nvPr>
            <p:ph sz="quarter" idx="39" hasCustomPrompt="1"/>
          </p:nvPr>
        </p:nvSpPr>
        <p:spPr>
          <a:xfrm>
            <a:off x="4521933" y="5503753"/>
            <a:ext cx="1486798" cy="433507"/>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38" name="Inhaltsplatzhalter 10">
            <a:extLst>
              <a:ext uri="{FF2B5EF4-FFF2-40B4-BE49-F238E27FC236}">
                <a16:creationId xmlns:a16="http://schemas.microsoft.com/office/drawing/2014/main" id="{57BA3158-F345-F5B5-83D3-6B1D5546CF23}"/>
              </a:ext>
            </a:extLst>
          </p:cNvPr>
          <p:cNvSpPr>
            <a:spLocks noGrp="1"/>
          </p:cNvSpPr>
          <p:nvPr>
            <p:ph sz="quarter" idx="40" hasCustomPrompt="1"/>
          </p:nvPr>
        </p:nvSpPr>
        <p:spPr>
          <a:xfrm>
            <a:off x="6214860" y="5503753"/>
            <a:ext cx="1486798" cy="433507"/>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39" name="Inhaltsplatzhalter 10">
            <a:extLst>
              <a:ext uri="{FF2B5EF4-FFF2-40B4-BE49-F238E27FC236}">
                <a16:creationId xmlns:a16="http://schemas.microsoft.com/office/drawing/2014/main" id="{FC40280B-F0D4-264E-C17E-3D2B98F56454}"/>
              </a:ext>
            </a:extLst>
          </p:cNvPr>
          <p:cNvSpPr>
            <a:spLocks noGrp="1"/>
          </p:cNvSpPr>
          <p:nvPr>
            <p:ph sz="quarter" idx="41" hasCustomPrompt="1"/>
          </p:nvPr>
        </p:nvSpPr>
        <p:spPr>
          <a:xfrm>
            <a:off x="7907787" y="5503753"/>
            <a:ext cx="1486798" cy="433507"/>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40" name="Inhaltsplatzhalter 10">
            <a:extLst>
              <a:ext uri="{FF2B5EF4-FFF2-40B4-BE49-F238E27FC236}">
                <a16:creationId xmlns:a16="http://schemas.microsoft.com/office/drawing/2014/main" id="{4B3C570F-341A-24E7-0226-5D3A693E9D76}"/>
              </a:ext>
            </a:extLst>
          </p:cNvPr>
          <p:cNvSpPr>
            <a:spLocks noGrp="1"/>
          </p:cNvSpPr>
          <p:nvPr>
            <p:ph sz="quarter" idx="42" hasCustomPrompt="1"/>
          </p:nvPr>
        </p:nvSpPr>
        <p:spPr>
          <a:xfrm>
            <a:off x="9600716" y="5503753"/>
            <a:ext cx="1486798" cy="433507"/>
          </a:xfrm>
        </p:spPr>
        <p:txBody>
          <a:bodyPr/>
          <a:lstStyle>
            <a:lvl1pPr>
              <a:lnSpc>
                <a:spcPct val="100000"/>
              </a:lnSpc>
              <a:defRPr sz="1000"/>
            </a:lvl1pPr>
            <a:lvl2pPr>
              <a:lnSpc>
                <a:spcPct val="100000"/>
              </a:lnSpc>
              <a:defRPr sz="1000"/>
            </a:lvl2pPr>
            <a:lvl3pPr>
              <a:lnSpc>
                <a:spcPct val="100000"/>
              </a:lnSpc>
              <a:defRPr sz="1000"/>
            </a:lvl3pPr>
            <a:lvl4pPr>
              <a:lnSpc>
                <a:spcPct val="100000"/>
              </a:lnSpc>
              <a:defRPr sz="1000"/>
            </a:lvl4pPr>
            <a:lvl5pPr>
              <a:lnSpc>
                <a:spcPct val="100000"/>
              </a:lnSpc>
              <a:defRPr sz="1000"/>
            </a:lvl5pPr>
          </a:lstStyle>
          <a:p>
            <a:pPr lvl="0"/>
            <a:r>
              <a:rPr lang="de-DE" dirty="0"/>
              <a:t>Inhalt hinzufügen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Tree>
    <p:extLst>
      <p:ext uri="{BB962C8B-B14F-4D97-AF65-F5344CB8AC3E}">
        <p14:creationId xmlns:p14="http://schemas.microsoft.com/office/powerpoint/2010/main" val="5372604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ild gross">
    <p:spTree>
      <p:nvGrpSpPr>
        <p:cNvPr id="1" name=""/>
        <p:cNvGrpSpPr/>
        <p:nvPr/>
      </p:nvGrpSpPr>
      <p:grpSpPr>
        <a:xfrm>
          <a:off x="0" y="0"/>
          <a:ext cx="0" cy="0"/>
          <a:chOff x="0" y="0"/>
          <a:chExt cx="0" cy="0"/>
        </a:xfrm>
      </p:grpSpPr>
      <p:sp>
        <p:nvSpPr>
          <p:cNvPr id="11" name="Bildplatzhalter 4">
            <a:extLst>
              <a:ext uri="{FF2B5EF4-FFF2-40B4-BE49-F238E27FC236}">
                <a16:creationId xmlns:a16="http://schemas.microsoft.com/office/drawing/2014/main" id="{712BD3F3-A9EA-3100-3B48-BC4236C1C8D5}"/>
              </a:ext>
            </a:extLst>
          </p:cNvPr>
          <p:cNvSpPr>
            <a:spLocks noGrp="1"/>
          </p:cNvSpPr>
          <p:nvPr>
            <p:ph type="pic" sz="quarter" idx="13"/>
          </p:nvPr>
        </p:nvSpPr>
        <p:spPr>
          <a:xfrm>
            <a:off x="269875" y="273378"/>
            <a:ext cx="11652249" cy="595121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3" name="Datumsplatzhalter 2">
            <a:extLst>
              <a:ext uri="{FF2B5EF4-FFF2-40B4-BE49-F238E27FC236}">
                <a16:creationId xmlns:a16="http://schemas.microsoft.com/office/drawing/2014/main" id="{1410473C-28E8-F4A9-D9FA-A25C3E0D5DE6}"/>
              </a:ext>
            </a:extLst>
          </p:cNvPr>
          <p:cNvSpPr>
            <a:spLocks noGrp="1"/>
          </p:cNvSpPr>
          <p:nvPr>
            <p:ph type="dt" sz="half" idx="14"/>
          </p:nvPr>
        </p:nvSpPr>
        <p:spPr/>
        <p:txBody>
          <a:bodyPr/>
          <a:lstStyle/>
          <a:p>
            <a:r>
              <a:rPr lang="de-CH" noProof="0"/>
              <a:t>06.02.2025</a:t>
            </a:r>
          </a:p>
        </p:txBody>
      </p:sp>
      <p:sp>
        <p:nvSpPr>
          <p:cNvPr id="5" name="Fußzeilenplatzhalter 4">
            <a:extLst>
              <a:ext uri="{FF2B5EF4-FFF2-40B4-BE49-F238E27FC236}">
                <a16:creationId xmlns:a16="http://schemas.microsoft.com/office/drawing/2014/main" id="{099E509D-72CF-9AB0-30D4-2CD7B2DA62CF}"/>
              </a:ext>
            </a:extLst>
          </p:cNvPr>
          <p:cNvSpPr>
            <a:spLocks noGrp="1"/>
          </p:cNvSpPr>
          <p:nvPr>
            <p:ph type="ftr" sz="quarter" idx="15"/>
          </p:nvPr>
        </p:nvSpPr>
        <p:spPr/>
        <p:txBody>
          <a:bodyPr/>
          <a:lstStyle/>
          <a:p>
            <a:r>
              <a:rPr lang="de-CH" noProof="0"/>
              <a:t>The UZH Teaching Fund: Overview and Information Event</a:t>
            </a:r>
          </a:p>
        </p:txBody>
      </p:sp>
      <p:sp>
        <p:nvSpPr>
          <p:cNvPr id="7" name="Foliennummernplatzhalter 6">
            <a:extLst>
              <a:ext uri="{FF2B5EF4-FFF2-40B4-BE49-F238E27FC236}">
                <a16:creationId xmlns:a16="http://schemas.microsoft.com/office/drawing/2014/main" id="{092555C2-CC27-C0A2-017D-FF412B101005}"/>
              </a:ext>
            </a:extLst>
          </p:cNvPr>
          <p:cNvSpPr>
            <a:spLocks noGrp="1"/>
          </p:cNvSpPr>
          <p:nvPr>
            <p:ph type="sldNum" sz="quarter" idx="16"/>
          </p:nvPr>
        </p:nvSpPr>
        <p:spPr/>
        <p:txBody>
          <a:bodyPr/>
          <a:lstStyle/>
          <a:p>
            <a:fld id="{442AD375-037F-43D0-B059-5172DA06796A}" type="slidenum">
              <a:rPr lang="de-CH" noProof="0" smtClean="0"/>
              <a:pPr/>
              <a:t>‹Nr.›</a:t>
            </a:fld>
            <a:endParaRPr lang="de-CH" noProof="0"/>
          </a:p>
        </p:txBody>
      </p:sp>
    </p:spTree>
    <p:extLst>
      <p:ext uri="{BB962C8B-B14F-4D97-AF65-F5344CB8AC3E}">
        <p14:creationId xmlns:p14="http://schemas.microsoft.com/office/powerpoint/2010/main" val="42773539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Acht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CH" dirty="0"/>
              <a:t>Titel hinzufügen</a:t>
            </a:r>
          </a:p>
        </p:txBody>
      </p:sp>
      <p:sp>
        <p:nvSpPr>
          <p:cNvPr id="3" name="Inhaltsplatzhalter 2"/>
          <p:cNvSpPr>
            <a:spLocks noGrp="1"/>
          </p:cNvSpPr>
          <p:nvPr>
            <p:ph idx="1" hasCustomPrompt="1"/>
          </p:nvPr>
        </p:nvSpPr>
        <p:spPr>
          <a:xfrm>
            <a:off x="271460" y="3228982"/>
            <a:ext cx="2775600" cy="2259037"/>
          </a:xfrm>
        </p:spPr>
        <p:txBody>
          <a:bodyPr vert="horz" lIns="0" tIns="0" rIns="0" bIns="0" rtlCol="0">
            <a:noAutofit/>
          </a:bodyPr>
          <a:lstStyle>
            <a:lvl1pPr>
              <a:defRPr lang="de-CH" dirty="0"/>
            </a:lvl1pPr>
            <a:lvl2pPr>
              <a:defRPr lang="de-CH" noProof="0" dirty="0"/>
            </a:lvl2pPr>
            <a:lvl3pPr>
              <a:defRPr lang="de-CH" dirty="0"/>
            </a:lvl3pPr>
            <a:lvl4pPr>
              <a:defRPr lang="de-CH" dirty="0"/>
            </a:lvl4pPr>
            <a:lvl5pPr>
              <a:defRPr lang="de-CH" dirty="0"/>
            </a:lvl5pPr>
          </a:lstStyle>
          <a:p>
            <a:pPr lvl="0">
              <a:tabLst>
                <a:tab pos="1704975" algn="l"/>
              </a:tabLst>
            </a:pPr>
            <a:r>
              <a:rPr lang="de-CH" dirty="0"/>
              <a:t>Inhalt hinzufügen</a:t>
            </a:r>
          </a:p>
          <a:p>
            <a:pPr lvl="1"/>
            <a:r>
              <a:rPr lang="de-CH" dirty="0"/>
              <a:t>Zweite </a:t>
            </a:r>
            <a:r>
              <a:rPr lang="de-CH" noProof="0" dirty="0"/>
              <a:t>Ebene</a:t>
            </a:r>
          </a:p>
          <a:p>
            <a:pPr lvl="2"/>
            <a:r>
              <a:rPr lang="de-CH" dirty="0"/>
              <a:t>Dritte Ebene</a:t>
            </a:r>
          </a:p>
          <a:p>
            <a:pPr lvl="3"/>
            <a:r>
              <a:rPr lang="de-CH" dirty="0"/>
              <a:t>Vierte Ebene</a:t>
            </a:r>
          </a:p>
          <a:p>
            <a:pPr lvl="4"/>
            <a:r>
              <a:rPr lang="de-CH" dirty="0"/>
              <a:t>Fünfte Ebene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de-CH"/>
              <a:t>06.02.2025</a:t>
            </a:r>
            <a:endParaRPr lang="de-CH"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a:t>The UZH Teaching Fund: Overview and Information Event</a:t>
            </a:r>
            <a:endParaRPr lang="de-CH"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smtClean="0"/>
              <a:pPr/>
              <a:t>‹Nr.›</a:t>
            </a:fld>
            <a:endParaRPr lang="de-CH" dirty="0"/>
          </a:p>
        </p:txBody>
      </p:sp>
      <p:sp>
        <p:nvSpPr>
          <p:cNvPr id="10" name="Inhaltsplatzhalter 2">
            <a:extLst>
              <a:ext uri="{FF2B5EF4-FFF2-40B4-BE49-F238E27FC236}">
                <a16:creationId xmlns:a16="http://schemas.microsoft.com/office/drawing/2014/main" id="{AAED8CC9-45E8-1A12-FE4B-99B48514CF4E}"/>
              </a:ext>
            </a:extLst>
          </p:cNvPr>
          <p:cNvSpPr>
            <a:spLocks noGrp="1"/>
          </p:cNvSpPr>
          <p:nvPr>
            <p:ph idx="13" hasCustomPrompt="1"/>
          </p:nvPr>
        </p:nvSpPr>
        <p:spPr>
          <a:xfrm>
            <a:off x="3231317" y="3228982"/>
            <a:ext cx="2775600" cy="2259037"/>
          </a:xfrm>
        </p:spPr>
        <p:txBody>
          <a:bodyPr vert="horz" lIns="0" tIns="0" rIns="0" bIns="0" rtlCol="0">
            <a:noAutofit/>
          </a:bodyPr>
          <a:lstStyle>
            <a:lvl1pPr>
              <a:defRPr lang="de-CH" dirty="0"/>
            </a:lvl1pPr>
            <a:lvl2pPr>
              <a:defRPr lang="de-CH" noProof="0" dirty="0"/>
            </a:lvl2pPr>
            <a:lvl3pPr>
              <a:defRPr lang="de-CH" dirty="0"/>
            </a:lvl3pPr>
            <a:lvl4pPr>
              <a:defRPr lang="de-CH" dirty="0"/>
            </a:lvl4pPr>
            <a:lvl5pPr>
              <a:defRPr lang="de-CH" dirty="0"/>
            </a:lvl5pPr>
          </a:lstStyle>
          <a:p>
            <a:pPr lvl="0">
              <a:tabLst>
                <a:tab pos="1704975" algn="l"/>
              </a:tabLst>
            </a:pPr>
            <a:r>
              <a:rPr lang="de-CH" dirty="0"/>
              <a:t>Inhalt hinzufügen</a:t>
            </a:r>
          </a:p>
          <a:p>
            <a:pPr lvl="1"/>
            <a:r>
              <a:rPr lang="de-CH" dirty="0"/>
              <a:t>Zweite </a:t>
            </a:r>
            <a:r>
              <a:rPr lang="de-CH" noProof="0" dirty="0"/>
              <a:t>Ebene</a:t>
            </a:r>
          </a:p>
          <a:p>
            <a:pPr lvl="2"/>
            <a:r>
              <a:rPr lang="de-CH" dirty="0"/>
              <a:t>Dritte Ebene</a:t>
            </a:r>
          </a:p>
          <a:p>
            <a:pPr lvl="3"/>
            <a:r>
              <a:rPr lang="de-CH" dirty="0"/>
              <a:t>Vierte Ebene</a:t>
            </a:r>
          </a:p>
          <a:p>
            <a:pPr lvl="4"/>
            <a:r>
              <a:rPr lang="de-CH" dirty="0"/>
              <a:t>Fünfte Ebene</a:t>
            </a:r>
          </a:p>
        </p:txBody>
      </p:sp>
      <p:sp>
        <p:nvSpPr>
          <p:cNvPr id="11" name="Inhaltsplatzhalter 2">
            <a:extLst>
              <a:ext uri="{FF2B5EF4-FFF2-40B4-BE49-F238E27FC236}">
                <a16:creationId xmlns:a16="http://schemas.microsoft.com/office/drawing/2014/main" id="{B0E65F99-D41E-97A8-5B90-921DFF4F75CF}"/>
              </a:ext>
            </a:extLst>
          </p:cNvPr>
          <p:cNvSpPr>
            <a:spLocks noGrp="1"/>
          </p:cNvSpPr>
          <p:nvPr>
            <p:ph idx="14" hasCustomPrompt="1"/>
          </p:nvPr>
        </p:nvSpPr>
        <p:spPr>
          <a:xfrm>
            <a:off x="6191174" y="3228982"/>
            <a:ext cx="2775600" cy="2259037"/>
          </a:xfrm>
        </p:spPr>
        <p:txBody>
          <a:bodyPr vert="horz" lIns="0" tIns="0" rIns="0" bIns="0" rtlCol="0">
            <a:noAutofit/>
          </a:bodyPr>
          <a:lstStyle>
            <a:lvl1pPr>
              <a:defRPr lang="de-CH"/>
            </a:lvl1pPr>
            <a:lvl2pPr>
              <a:defRPr lang="de-CH" noProof="0" dirty="0"/>
            </a:lvl2pPr>
            <a:lvl3pPr>
              <a:defRPr lang="de-CH"/>
            </a:lvl3pPr>
            <a:lvl4pPr>
              <a:defRPr lang="de-CH"/>
            </a:lvl4pPr>
            <a:lvl5pPr>
              <a:defRPr lang="de-CH" dirty="0"/>
            </a:lvl5pPr>
          </a:lstStyle>
          <a:p>
            <a:pPr lvl="0">
              <a:tabLst>
                <a:tab pos="1704975" algn="l"/>
              </a:tabLst>
            </a:pPr>
            <a:r>
              <a:rPr lang="de-CH"/>
              <a:t>Inhalt hinzufügen</a:t>
            </a:r>
          </a:p>
          <a:p>
            <a:pPr lvl="1"/>
            <a:r>
              <a:rPr lang="de-CH"/>
              <a:t>Zweite </a:t>
            </a:r>
            <a:r>
              <a:rPr lang="de-CH" noProof="0"/>
              <a:t>Ebene</a:t>
            </a:r>
            <a:endParaRPr lang="de-CH" noProof="0" dirty="0"/>
          </a:p>
          <a:p>
            <a:pPr lvl="2"/>
            <a:r>
              <a:rPr lang="de-CH"/>
              <a:t>Dritte Ebene</a:t>
            </a:r>
          </a:p>
          <a:p>
            <a:pPr lvl="3"/>
            <a:r>
              <a:rPr lang="de-CH"/>
              <a:t>Vierte Ebene</a:t>
            </a:r>
          </a:p>
          <a:p>
            <a:pPr lvl="4"/>
            <a:r>
              <a:rPr lang="de-CH"/>
              <a:t>Fünfte Ebene</a:t>
            </a:r>
            <a:endParaRPr lang="de-CH" dirty="0"/>
          </a:p>
        </p:txBody>
      </p:sp>
      <p:sp>
        <p:nvSpPr>
          <p:cNvPr id="12" name="Inhaltsplatzhalter 2">
            <a:extLst>
              <a:ext uri="{FF2B5EF4-FFF2-40B4-BE49-F238E27FC236}">
                <a16:creationId xmlns:a16="http://schemas.microsoft.com/office/drawing/2014/main" id="{E2B30555-3BA5-1953-D982-C69CB839D8F4}"/>
              </a:ext>
            </a:extLst>
          </p:cNvPr>
          <p:cNvSpPr>
            <a:spLocks noGrp="1"/>
          </p:cNvSpPr>
          <p:nvPr>
            <p:ph idx="15" hasCustomPrompt="1"/>
          </p:nvPr>
        </p:nvSpPr>
        <p:spPr>
          <a:xfrm>
            <a:off x="9151032" y="3228982"/>
            <a:ext cx="2775600" cy="2259037"/>
          </a:xfrm>
        </p:spPr>
        <p:txBody>
          <a:bodyPr vert="horz" lIns="0" tIns="0" rIns="0" bIns="0" rtlCol="0">
            <a:noAutofit/>
          </a:bodyPr>
          <a:lstStyle>
            <a:lvl1pPr>
              <a:defRPr lang="de-CH"/>
            </a:lvl1pPr>
            <a:lvl2pPr>
              <a:defRPr lang="de-CH" noProof="0" dirty="0"/>
            </a:lvl2pPr>
            <a:lvl3pPr>
              <a:defRPr lang="de-CH"/>
            </a:lvl3pPr>
            <a:lvl4pPr>
              <a:defRPr lang="de-CH"/>
            </a:lvl4pPr>
            <a:lvl5pPr>
              <a:defRPr lang="de-CH" dirty="0"/>
            </a:lvl5pPr>
          </a:lstStyle>
          <a:p>
            <a:pPr lvl="0">
              <a:tabLst>
                <a:tab pos="1704975" algn="l"/>
              </a:tabLst>
            </a:pPr>
            <a:r>
              <a:rPr lang="de-CH"/>
              <a:t>Inhalt hinzufügen</a:t>
            </a:r>
          </a:p>
          <a:p>
            <a:pPr lvl="1"/>
            <a:r>
              <a:rPr lang="de-CH"/>
              <a:t>Zweite </a:t>
            </a:r>
            <a:r>
              <a:rPr lang="de-CH" noProof="0"/>
              <a:t>Ebene</a:t>
            </a:r>
            <a:endParaRPr lang="de-CH" noProof="0" dirty="0"/>
          </a:p>
          <a:p>
            <a:pPr lvl="2"/>
            <a:r>
              <a:rPr lang="de-CH"/>
              <a:t>Dritte Ebene</a:t>
            </a:r>
          </a:p>
          <a:p>
            <a:pPr lvl="3"/>
            <a:r>
              <a:rPr lang="de-CH"/>
              <a:t>Vierte Ebene</a:t>
            </a:r>
          </a:p>
          <a:p>
            <a:pPr lvl="4"/>
            <a:r>
              <a:rPr lang="de-CH"/>
              <a:t>Fünfte Ebene</a:t>
            </a:r>
            <a:endParaRPr lang="de-CH" dirty="0"/>
          </a:p>
        </p:txBody>
      </p:sp>
      <p:sp>
        <p:nvSpPr>
          <p:cNvPr id="16" name="Inhaltsplatzhalter 2">
            <a:extLst>
              <a:ext uri="{FF2B5EF4-FFF2-40B4-BE49-F238E27FC236}">
                <a16:creationId xmlns:a16="http://schemas.microsoft.com/office/drawing/2014/main" id="{B4DAEC7F-9097-CC65-18FC-ABDF8656180C}"/>
              </a:ext>
            </a:extLst>
          </p:cNvPr>
          <p:cNvSpPr>
            <a:spLocks noGrp="1"/>
          </p:cNvSpPr>
          <p:nvPr>
            <p:ph idx="19" hasCustomPrompt="1"/>
          </p:nvPr>
        </p:nvSpPr>
        <p:spPr>
          <a:xfrm>
            <a:off x="9151031" y="1371600"/>
            <a:ext cx="2775600" cy="1716981"/>
          </a:xfrm>
        </p:spPr>
        <p:txBody>
          <a:bodyPr/>
          <a:lstStyle>
            <a:lvl1pPr>
              <a:defRPr/>
            </a:lvl1pPr>
            <a:lvl2pPr marL="226800" indent="-226800">
              <a:buFont typeface="Source Sans Pro" panose="020B0503030403020204" pitchFamily="34" charset="0"/>
              <a:buChar char="―"/>
              <a:defRPr/>
            </a:lvl2pPr>
            <a:lvl3pPr marL="658800" indent="-226800">
              <a:buFont typeface="Source Sans Pro" panose="020B0503030403020204" pitchFamily="34" charset="0"/>
              <a:buChar char="―"/>
              <a:defRPr/>
            </a:lvl3pPr>
            <a:lvl4pPr marL="1090800" indent="-226800">
              <a:buFont typeface="Source Sans Pro" panose="020B0503030403020204" pitchFamily="34" charset="0"/>
              <a:buChar char="―"/>
              <a:defRPr/>
            </a:lvl4pPr>
            <a:lvl5pPr marL="1522800" indent="-226800">
              <a:buFont typeface="Source Sans Pro" panose="020B0503030403020204" pitchFamily="34" charset="0"/>
              <a:buChar char="―"/>
              <a:defRPr/>
            </a:lvl5pPr>
          </a:lstStyle>
          <a:p>
            <a:pPr lvl="0"/>
            <a:r>
              <a:rPr lang="de-CH" dirty="0"/>
              <a:t>Inhalt hinzufügen</a:t>
            </a:r>
          </a:p>
          <a:p>
            <a:pPr lvl="1"/>
            <a:r>
              <a:rPr lang="de-CH" dirty="0"/>
              <a:t>Zweite </a:t>
            </a:r>
            <a:r>
              <a:rPr lang="de-CH" noProof="0" dirty="0"/>
              <a:t>Ebene</a:t>
            </a:r>
          </a:p>
          <a:p>
            <a:pPr lvl="2"/>
            <a:r>
              <a:rPr lang="de-CH" dirty="0"/>
              <a:t>Dritte Ebene</a:t>
            </a:r>
          </a:p>
          <a:p>
            <a:pPr lvl="3"/>
            <a:r>
              <a:rPr lang="de-CH" dirty="0"/>
              <a:t>Vierte Ebene</a:t>
            </a:r>
          </a:p>
          <a:p>
            <a:pPr lvl="4"/>
            <a:r>
              <a:rPr lang="de-CH" dirty="0"/>
              <a:t>Fünfte Ebene</a:t>
            </a:r>
          </a:p>
        </p:txBody>
      </p:sp>
      <p:sp>
        <p:nvSpPr>
          <p:cNvPr id="22" name="Inhaltsplatzhalter 2">
            <a:extLst>
              <a:ext uri="{FF2B5EF4-FFF2-40B4-BE49-F238E27FC236}">
                <a16:creationId xmlns:a16="http://schemas.microsoft.com/office/drawing/2014/main" id="{999A24F7-6F45-D408-172F-9FCB5D02667F}"/>
              </a:ext>
            </a:extLst>
          </p:cNvPr>
          <p:cNvSpPr>
            <a:spLocks noGrp="1"/>
          </p:cNvSpPr>
          <p:nvPr>
            <p:ph idx="20" hasCustomPrompt="1"/>
          </p:nvPr>
        </p:nvSpPr>
        <p:spPr>
          <a:xfrm>
            <a:off x="6191174" y="1371600"/>
            <a:ext cx="2775600" cy="1716981"/>
          </a:xfrm>
        </p:spPr>
        <p:txBody>
          <a:bodyPr/>
          <a:lstStyle>
            <a:lvl1pPr>
              <a:defRPr/>
            </a:lvl1pPr>
            <a:lvl2pPr marL="226800" indent="-226800">
              <a:buFont typeface="Source Sans Pro" panose="020B0503030403020204" pitchFamily="34" charset="0"/>
              <a:buChar char="―"/>
              <a:defRPr/>
            </a:lvl2pPr>
            <a:lvl3pPr marL="658800" indent="-226800">
              <a:buFont typeface="Source Sans Pro" panose="020B0503030403020204" pitchFamily="34" charset="0"/>
              <a:buChar char="―"/>
              <a:defRPr/>
            </a:lvl3pPr>
            <a:lvl4pPr marL="1090800" indent="-226800">
              <a:buFont typeface="Source Sans Pro" panose="020B0503030403020204" pitchFamily="34" charset="0"/>
              <a:buChar char="―"/>
              <a:defRPr/>
            </a:lvl4pPr>
            <a:lvl5pPr marL="1522800" indent="-226800">
              <a:buFont typeface="Source Sans Pro" panose="020B0503030403020204" pitchFamily="34" charset="0"/>
              <a:buChar char="―"/>
              <a:defRPr/>
            </a:lvl5pPr>
          </a:lstStyle>
          <a:p>
            <a:pPr lvl="0"/>
            <a:r>
              <a:rPr lang="de-CH" dirty="0"/>
              <a:t>Inhalt hinzufügen</a:t>
            </a:r>
          </a:p>
          <a:p>
            <a:pPr lvl="1"/>
            <a:r>
              <a:rPr lang="de-CH" dirty="0"/>
              <a:t>Zweite </a:t>
            </a:r>
            <a:r>
              <a:rPr lang="de-CH" noProof="0" dirty="0"/>
              <a:t>Ebene</a:t>
            </a:r>
          </a:p>
          <a:p>
            <a:pPr lvl="2"/>
            <a:r>
              <a:rPr lang="de-CH" dirty="0"/>
              <a:t>Dritte Ebene</a:t>
            </a:r>
          </a:p>
          <a:p>
            <a:pPr lvl="3"/>
            <a:r>
              <a:rPr lang="de-CH" dirty="0"/>
              <a:t>Vierte Ebene</a:t>
            </a:r>
          </a:p>
          <a:p>
            <a:pPr lvl="4"/>
            <a:r>
              <a:rPr lang="de-CH" dirty="0"/>
              <a:t>Fünfte Ebene</a:t>
            </a:r>
          </a:p>
        </p:txBody>
      </p:sp>
      <p:sp>
        <p:nvSpPr>
          <p:cNvPr id="23" name="Inhaltsplatzhalter 2">
            <a:extLst>
              <a:ext uri="{FF2B5EF4-FFF2-40B4-BE49-F238E27FC236}">
                <a16:creationId xmlns:a16="http://schemas.microsoft.com/office/drawing/2014/main" id="{F564AFF4-7AFB-5D44-CE32-7B8A59C91178}"/>
              </a:ext>
            </a:extLst>
          </p:cNvPr>
          <p:cNvSpPr>
            <a:spLocks noGrp="1"/>
          </p:cNvSpPr>
          <p:nvPr>
            <p:ph idx="21" hasCustomPrompt="1"/>
          </p:nvPr>
        </p:nvSpPr>
        <p:spPr>
          <a:xfrm>
            <a:off x="3231317" y="1371600"/>
            <a:ext cx="2775600" cy="1716981"/>
          </a:xfrm>
        </p:spPr>
        <p:txBody>
          <a:bodyPr/>
          <a:lstStyle>
            <a:lvl1pPr>
              <a:defRPr/>
            </a:lvl1pPr>
            <a:lvl2pPr marL="226800" indent="-226800">
              <a:buFont typeface="Source Sans Pro" panose="020B0503030403020204" pitchFamily="34" charset="0"/>
              <a:buChar char="―"/>
              <a:defRPr/>
            </a:lvl2pPr>
            <a:lvl3pPr marL="658800" indent="-226800">
              <a:buFont typeface="Source Sans Pro" panose="020B0503030403020204" pitchFamily="34" charset="0"/>
              <a:buChar char="―"/>
              <a:defRPr/>
            </a:lvl3pPr>
            <a:lvl4pPr marL="1090800" indent="-226800">
              <a:buFont typeface="Source Sans Pro" panose="020B0503030403020204" pitchFamily="34" charset="0"/>
              <a:buChar char="―"/>
              <a:defRPr/>
            </a:lvl4pPr>
            <a:lvl5pPr marL="1522800" indent="-226800">
              <a:buFont typeface="Source Sans Pro" panose="020B0503030403020204" pitchFamily="34" charset="0"/>
              <a:buChar char="―"/>
              <a:defRPr/>
            </a:lvl5pPr>
          </a:lstStyle>
          <a:p>
            <a:pPr lvl="0"/>
            <a:r>
              <a:rPr lang="de-CH" dirty="0"/>
              <a:t>Inhalt hinzufügen</a:t>
            </a:r>
          </a:p>
          <a:p>
            <a:pPr lvl="1"/>
            <a:r>
              <a:rPr lang="de-CH" dirty="0"/>
              <a:t>Zweite </a:t>
            </a:r>
            <a:r>
              <a:rPr lang="de-CH" noProof="0" dirty="0"/>
              <a:t>Ebene</a:t>
            </a:r>
          </a:p>
          <a:p>
            <a:pPr lvl="2"/>
            <a:r>
              <a:rPr lang="de-CH" dirty="0"/>
              <a:t>Dritte Ebene</a:t>
            </a:r>
          </a:p>
          <a:p>
            <a:pPr lvl="3"/>
            <a:r>
              <a:rPr lang="de-CH" dirty="0"/>
              <a:t>Vierte Ebene</a:t>
            </a:r>
          </a:p>
          <a:p>
            <a:pPr lvl="4"/>
            <a:r>
              <a:rPr lang="de-CH" dirty="0"/>
              <a:t>Fünfte Ebene</a:t>
            </a:r>
          </a:p>
        </p:txBody>
      </p:sp>
      <p:sp>
        <p:nvSpPr>
          <p:cNvPr id="24" name="Inhaltsplatzhalter 2">
            <a:extLst>
              <a:ext uri="{FF2B5EF4-FFF2-40B4-BE49-F238E27FC236}">
                <a16:creationId xmlns:a16="http://schemas.microsoft.com/office/drawing/2014/main" id="{A71E75C8-391E-2558-3A91-AA1F31A93B05}"/>
              </a:ext>
            </a:extLst>
          </p:cNvPr>
          <p:cNvSpPr>
            <a:spLocks noGrp="1"/>
          </p:cNvSpPr>
          <p:nvPr>
            <p:ph idx="22" hasCustomPrompt="1"/>
          </p:nvPr>
        </p:nvSpPr>
        <p:spPr>
          <a:xfrm>
            <a:off x="271460" y="1371600"/>
            <a:ext cx="2775600" cy="1716981"/>
          </a:xfrm>
        </p:spPr>
        <p:txBody>
          <a:bodyPr/>
          <a:lstStyle>
            <a:lvl1pPr>
              <a:tabLst>
                <a:tab pos="1704975" algn="l"/>
              </a:tabLst>
              <a:defRPr/>
            </a:lvl1pPr>
            <a:lvl2pPr marL="226800" indent="-226800">
              <a:buFont typeface="Source Sans Pro" panose="020B0503030403020204" pitchFamily="34" charset="0"/>
              <a:buChar char="―"/>
              <a:defRPr/>
            </a:lvl2pPr>
            <a:lvl3pPr marL="658800" indent="-226800">
              <a:buFont typeface="Source Sans Pro" panose="020B0503030403020204" pitchFamily="34" charset="0"/>
              <a:buChar char="―"/>
              <a:defRPr/>
            </a:lvl3pPr>
            <a:lvl4pPr marL="1090800" indent="-226800">
              <a:buFont typeface="Source Sans Pro" panose="020B0503030403020204" pitchFamily="34" charset="0"/>
              <a:buChar char="―"/>
              <a:defRPr/>
            </a:lvl4pPr>
            <a:lvl5pPr marL="1522800" indent="-226800">
              <a:buFont typeface="Source Sans Pro" panose="020B0503030403020204" pitchFamily="34" charset="0"/>
              <a:buChar char="―"/>
              <a:defRPr/>
            </a:lvl5pPr>
          </a:lstStyle>
          <a:p>
            <a:pPr lvl="0"/>
            <a:r>
              <a:rPr lang="de-CH" dirty="0"/>
              <a:t>Inhalt hinzufügen</a:t>
            </a:r>
          </a:p>
          <a:p>
            <a:pPr lvl="1"/>
            <a:r>
              <a:rPr lang="de-CH" dirty="0"/>
              <a:t>Zweite </a:t>
            </a:r>
            <a:r>
              <a:rPr lang="de-CH" noProof="0" dirty="0"/>
              <a:t>Ebene</a:t>
            </a:r>
          </a:p>
          <a:p>
            <a:pPr lvl="2"/>
            <a:r>
              <a:rPr lang="de-CH" dirty="0"/>
              <a:t>Dritte Ebene</a:t>
            </a:r>
          </a:p>
          <a:p>
            <a:pPr lvl="3"/>
            <a:r>
              <a:rPr lang="de-CH" dirty="0"/>
              <a:t>Vierte Ebene</a:t>
            </a:r>
          </a:p>
          <a:p>
            <a:pPr lvl="4"/>
            <a:r>
              <a:rPr lang="de-CH" dirty="0"/>
              <a:t>Fünfte Ebene</a:t>
            </a:r>
          </a:p>
        </p:txBody>
      </p:sp>
      <p:sp>
        <p:nvSpPr>
          <p:cNvPr id="7" name="Textplatzhalter 8">
            <a:extLst>
              <a:ext uri="{FF2B5EF4-FFF2-40B4-BE49-F238E27FC236}">
                <a16:creationId xmlns:a16="http://schemas.microsoft.com/office/drawing/2014/main" id="{3E32DEA9-77CE-B434-4A3D-3AAB04FD7845}"/>
              </a:ext>
            </a:extLst>
          </p:cNvPr>
          <p:cNvSpPr>
            <a:spLocks noGrp="1"/>
          </p:cNvSpPr>
          <p:nvPr>
            <p:ph type="body" sz="quarter" idx="23" hasCustomPrompt="1"/>
          </p:nvPr>
        </p:nvSpPr>
        <p:spPr>
          <a:xfrm>
            <a:off x="270000" y="6019388"/>
            <a:ext cx="5736917" cy="205200"/>
          </a:xfrm>
        </p:spPr>
        <p:txBody>
          <a:bodyPr/>
          <a:lstStyle>
            <a:lvl1pPr>
              <a:lnSpc>
                <a:spcPct val="109000"/>
              </a:lnSpc>
              <a:defRPr sz="1200"/>
            </a:lvl1pPr>
            <a:lvl2pPr>
              <a:defRPr sz="1000"/>
            </a:lvl2pPr>
            <a:lvl3pPr>
              <a:defRPr sz="1000"/>
            </a:lvl3pPr>
            <a:lvl4pPr>
              <a:defRPr sz="1000"/>
            </a:lvl4pPr>
            <a:lvl5pPr>
              <a:defRPr sz="1000"/>
            </a:lvl5pPr>
          </a:lstStyle>
          <a:p>
            <a:pPr lvl="0"/>
            <a:r>
              <a:rPr lang="de-DE" dirty="0"/>
              <a:t>Quelle hinzufügen</a:t>
            </a:r>
            <a:endParaRPr lang="de-CH" dirty="0"/>
          </a:p>
        </p:txBody>
      </p:sp>
    </p:spTree>
    <p:extLst>
      <p:ext uri="{BB962C8B-B14F-4D97-AF65-F5344CB8AC3E}">
        <p14:creationId xmlns:p14="http://schemas.microsoft.com/office/powerpoint/2010/main" val="222008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folie mit Universitätseinheit">
    <p:spTree>
      <p:nvGrpSpPr>
        <p:cNvPr id="1" name=""/>
        <p:cNvGrpSpPr/>
        <p:nvPr/>
      </p:nvGrpSpPr>
      <p:grpSpPr>
        <a:xfrm>
          <a:off x="0" y="0"/>
          <a:ext cx="0" cy="0"/>
          <a:chOff x="0" y="0"/>
          <a:chExt cx="0" cy="0"/>
        </a:xfrm>
      </p:grpSpPr>
      <p:sp>
        <p:nvSpPr>
          <p:cNvPr id="11" name="Bildplatzhalter 4">
            <a:extLst>
              <a:ext uri="{FF2B5EF4-FFF2-40B4-BE49-F238E27FC236}">
                <a16:creationId xmlns:a16="http://schemas.microsoft.com/office/drawing/2014/main" id="{712BD3F3-A9EA-3100-3B48-BC4236C1C8D5}"/>
              </a:ext>
            </a:extLst>
          </p:cNvPr>
          <p:cNvSpPr>
            <a:spLocks noGrp="1"/>
          </p:cNvSpPr>
          <p:nvPr>
            <p:ph type="pic" sz="quarter" idx="13"/>
          </p:nvPr>
        </p:nvSpPr>
        <p:spPr>
          <a:xfrm>
            <a:off x="269875" y="1080000"/>
            <a:ext cx="11652249" cy="5513115"/>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4" name="Datumsplatzhalter 3">
            <a:extLst>
              <a:ext uri="{FF2B5EF4-FFF2-40B4-BE49-F238E27FC236}">
                <a16:creationId xmlns:a16="http://schemas.microsoft.com/office/drawing/2014/main" id="{E22D3C48-FDED-470C-908E-96B5A0DDFDE7}"/>
              </a:ext>
            </a:extLst>
          </p:cNvPr>
          <p:cNvSpPr>
            <a:spLocks noGrp="1"/>
          </p:cNvSpPr>
          <p:nvPr>
            <p:ph type="dt" sz="half" idx="10"/>
          </p:nvPr>
        </p:nvSpPr>
        <p:spPr>
          <a:xfrm rot="16200000">
            <a:off x="12192000" y="72000"/>
            <a:ext cx="72000" cy="72000"/>
          </a:xfrm>
        </p:spPr>
        <p:txBody>
          <a:bodyPr/>
          <a:lstStyle>
            <a:lvl1pPr>
              <a:defRPr/>
            </a:lvl1pPr>
          </a:lstStyle>
          <a:p>
            <a:r>
              <a:rPr lang="de-CH" noProof="0"/>
              <a:t>06.02.2025</a:t>
            </a:r>
          </a:p>
        </p:txBody>
      </p:sp>
      <p:sp>
        <p:nvSpPr>
          <p:cNvPr id="6" name="Fußzeilenplatzhalter 5">
            <a:extLst>
              <a:ext uri="{FF2B5EF4-FFF2-40B4-BE49-F238E27FC236}">
                <a16:creationId xmlns:a16="http://schemas.microsoft.com/office/drawing/2014/main" id="{198B2F51-FE27-4B05-A169-62F7E9E34421}"/>
              </a:ext>
            </a:extLst>
          </p:cNvPr>
          <p:cNvSpPr>
            <a:spLocks noGrp="1"/>
          </p:cNvSpPr>
          <p:nvPr>
            <p:ph type="ftr" sz="quarter" idx="11"/>
          </p:nvPr>
        </p:nvSpPr>
        <p:spPr>
          <a:xfrm rot="16200000">
            <a:off x="12192000" y="152795"/>
            <a:ext cx="72000" cy="72000"/>
          </a:xfrm>
        </p:spPr>
        <p:txBody>
          <a:bodyPr/>
          <a:lstStyle>
            <a:lvl1pPr>
              <a:defRPr/>
            </a:lvl1pPr>
          </a:lstStyle>
          <a:p>
            <a:r>
              <a:rPr lang="de-CH" noProof="0"/>
              <a:t>The UZH Teaching Fund: Overview and Information Event</a:t>
            </a:r>
          </a:p>
        </p:txBody>
      </p:sp>
      <p:sp>
        <p:nvSpPr>
          <p:cNvPr id="8" name="Foliennummernplatzhalter 7">
            <a:extLst>
              <a:ext uri="{FF2B5EF4-FFF2-40B4-BE49-F238E27FC236}">
                <a16:creationId xmlns:a16="http://schemas.microsoft.com/office/drawing/2014/main" id="{CD7C1A0D-0D46-4AD6-A4E0-C34A72CE2E1A}"/>
              </a:ext>
            </a:extLst>
          </p:cNvPr>
          <p:cNvSpPr>
            <a:spLocks noGrp="1"/>
          </p:cNvSpPr>
          <p:nvPr>
            <p:ph type="sldNum" sz="quarter" idx="12"/>
          </p:nvPr>
        </p:nvSpPr>
        <p:spPr>
          <a:xfrm rot="16200000">
            <a:off x="12192000" y="0"/>
            <a:ext cx="72000" cy="72000"/>
          </a:xfrm>
        </p:spPr>
        <p:txBody>
          <a:bodyPr/>
          <a:lstStyle>
            <a:lvl1pPr>
              <a:defRPr/>
            </a:lvl1pPr>
          </a:lstStyle>
          <a:p>
            <a:r>
              <a:rPr lang="de-CH" noProof="0"/>
              <a:t> </a:t>
            </a:r>
          </a:p>
        </p:txBody>
      </p:sp>
      <p:pic>
        <p:nvPicPr>
          <p:cNvPr id="9" name="Grafik 8">
            <a:extLst>
              <a:ext uri="{FF2B5EF4-FFF2-40B4-BE49-F238E27FC236}">
                <a16:creationId xmlns:a16="http://schemas.microsoft.com/office/drawing/2014/main" id="{99E961D6-F750-1FDF-0BD7-64E76801105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0582" y="263785"/>
            <a:ext cx="1590020" cy="550800"/>
          </a:xfrm>
          <a:prstGeom prst="rect">
            <a:avLst/>
          </a:prstGeom>
        </p:spPr>
      </p:pic>
      <p:cxnSp>
        <p:nvCxnSpPr>
          <p:cNvPr id="14" name="Gerader Verbinder 13">
            <a:extLst>
              <a:ext uri="{FF2B5EF4-FFF2-40B4-BE49-F238E27FC236}">
                <a16:creationId xmlns:a16="http://schemas.microsoft.com/office/drawing/2014/main" id="{7D526C9F-D78C-A1C8-B22D-122736EC2F5E}"/>
              </a:ext>
            </a:extLst>
          </p:cNvPr>
          <p:cNvCxnSpPr/>
          <p:nvPr userDrawn="1"/>
        </p:nvCxnSpPr>
        <p:spPr>
          <a:xfrm>
            <a:off x="2134800" y="268547"/>
            <a:ext cx="0" cy="540000"/>
          </a:xfrm>
          <a:prstGeom prst="line">
            <a:avLst/>
          </a:prstGeom>
          <a:ln w="6350">
            <a:solidFill>
              <a:srgbClr val="808080"/>
            </a:solidFill>
          </a:ln>
        </p:spPr>
        <p:style>
          <a:lnRef idx="1">
            <a:schemeClr val="accent1"/>
          </a:lnRef>
          <a:fillRef idx="0">
            <a:schemeClr val="accent1"/>
          </a:fillRef>
          <a:effectRef idx="0">
            <a:schemeClr val="accent1"/>
          </a:effectRef>
          <a:fontRef idx="minor">
            <a:schemeClr val="tx1"/>
          </a:fontRef>
        </p:style>
      </p:cxnSp>
      <p:sp>
        <p:nvSpPr>
          <p:cNvPr id="15" name="Textplatzhalter 12">
            <a:extLst>
              <a:ext uri="{FF2B5EF4-FFF2-40B4-BE49-F238E27FC236}">
                <a16:creationId xmlns:a16="http://schemas.microsoft.com/office/drawing/2014/main" id="{7B00AE1C-C971-C5C1-1DCB-41F3370C34D2}"/>
              </a:ext>
            </a:extLst>
          </p:cNvPr>
          <p:cNvSpPr>
            <a:spLocks noGrp="1"/>
          </p:cNvSpPr>
          <p:nvPr>
            <p:ph type="body" sz="quarter" idx="14" hasCustomPrompt="1"/>
          </p:nvPr>
        </p:nvSpPr>
        <p:spPr>
          <a:xfrm>
            <a:off x="2412000" y="273049"/>
            <a:ext cx="3465505" cy="535498"/>
          </a:xfrm>
        </p:spPr>
        <p:txBody>
          <a:bodyPr anchor="ctr"/>
          <a:lstStyle>
            <a:lvl1pPr>
              <a:lnSpc>
                <a:spcPct val="97000"/>
              </a:lnSpc>
              <a:defRPr sz="1300" spc="-20" baseline="0">
                <a:latin typeface="Source Sans Pro SemiBold" panose="020B0603030403020204" pitchFamily="34" charset="0"/>
              </a:defRPr>
            </a:lvl1pPr>
          </a:lstStyle>
          <a:p>
            <a:pPr lvl="0"/>
            <a:r>
              <a:rPr lang="de-CH" noProof="0" dirty="0"/>
              <a:t>Universitätseinheit</a:t>
            </a:r>
            <a:br>
              <a:rPr lang="de-CH" noProof="0" dirty="0"/>
            </a:br>
            <a:r>
              <a:rPr lang="de-CH" noProof="0" dirty="0"/>
              <a:t>Zweizeilig</a:t>
            </a:r>
          </a:p>
        </p:txBody>
      </p:sp>
      <p:sp>
        <p:nvSpPr>
          <p:cNvPr id="5" name="Textplatzhalter 4">
            <a:extLst>
              <a:ext uri="{FF2B5EF4-FFF2-40B4-BE49-F238E27FC236}">
                <a16:creationId xmlns:a16="http://schemas.microsoft.com/office/drawing/2014/main" id="{AEEBEE38-90C0-68F8-53F6-37ACBFF1050F}"/>
              </a:ext>
            </a:extLst>
          </p:cNvPr>
          <p:cNvSpPr>
            <a:spLocks noGrp="1"/>
          </p:cNvSpPr>
          <p:nvPr>
            <p:ph type="body" sz="quarter" idx="15" hasCustomPrompt="1"/>
          </p:nvPr>
        </p:nvSpPr>
        <p:spPr>
          <a:xfrm>
            <a:off x="1" y="2440388"/>
            <a:ext cx="3710544" cy="1516918"/>
          </a:xfrm>
          <a:solidFill>
            <a:schemeClr val="bg1"/>
          </a:solidFill>
        </p:spPr>
        <p:txBody>
          <a:bodyPr wrap="none" lIns="270000" tIns="154800" rIns="248400" bIns="180000">
            <a:spAutoFit/>
          </a:bodyPr>
          <a:lstStyle>
            <a:lvl1pPr>
              <a:lnSpc>
                <a:spcPct val="97000"/>
              </a:lnSpc>
              <a:defRPr sz="3000" b="1"/>
            </a:lvl1pPr>
            <a:lvl2pPr marL="0" indent="0">
              <a:lnSpc>
                <a:spcPct val="100000"/>
              </a:lnSpc>
              <a:spcBef>
                <a:spcPts val="700"/>
              </a:spcBef>
              <a:buFontTx/>
              <a:buNone/>
              <a:defRPr sz="2000" b="0"/>
            </a:lvl2pPr>
            <a:lvl3pPr marL="0" indent="0">
              <a:lnSpc>
                <a:spcPct val="103000"/>
              </a:lnSpc>
              <a:spcBef>
                <a:spcPts val="700"/>
              </a:spcBef>
              <a:buFontTx/>
              <a:buNone/>
              <a:defRPr sz="1600" b="0"/>
            </a:lvl3pPr>
            <a:lvl4pPr>
              <a:lnSpc>
                <a:spcPct val="83000"/>
              </a:lnSpc>
              <a:defRPr sz="4700" b="1"/>
            </a:lvl4pPr>
            <a:lvl5pPr>
              <a:lnSpc>
                <a:spcPct val="83000"/>
              </a:lnSpc>
              <a:defRPr sz="4700" b="1"/>
            </a:lvl5pPr>
          </a:lstStyle>
          <a:p>
            <a:pPr lvl="0"/>
            <a:r>
              <a:rPr lang="de-CH" noProof="0" dirty="0"/>
              <a:t>Titel hinzufügen</a:t>
            </a:r>
          </a:p>
          <a:p>
            <a:pPr lvl="1"/>
            <a:r>
              <a:rPr lang="de-CH" noProof="0" dirty="0"/>
              <a:t>Zweite Ebene (Untertitel)</a:t>
            </a:r>
          </a:p>
          <a:p>
            <a:pPr lvl="2"/>
            <a:r>
              <a:rPr lang="de-CH" noProof="0" dirty="0"/>
              <a:t>Dritte Ebene (Vorname Name/Datum)</a:t>
            </a:r>
          </a:p>
        </p:txBody>
      </p:sp>
    </p:spTree>
    <p:extLst>
      <p:ext uri="{BB962C8B-B14F-4D97-AF65-F5344CB8AC3E}">
        <p14:creationId xmlns:p14="http://schemas.microsoft.com/office/powerpoint/2010/main" val="29707118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Kontakt">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de-CH"/>
              <a:t>06.02.2025</a:t>
            </a:r>
            <a:endParaRPr lang="de-CH"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a:t>The UZH Teaching Fund: Overview and Information Event</a:t>
            </a:r>
            <a:endParaRPr lang="de-CH"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smtClean="0"/>
              <a:pPr/>
              <a:t>‹Nr.›</a:t>
            </a:fld>
            <a:endParaRPr lang="de-CH" dirty="0"/>
          </a:p>
        </p:txBody>
      </p:sp>
      <p:sp>
        <p:nvSpPr>
          <p:cNvPr id="24" name="Inhaltsplatzhalter 2">
            <a:extLst>
              <a:ext uri="{FF2B5EF4-FFF2-40B4-BE49-F238E27FC236}">
                <a16:creationId xmlns:a16="http://schemas.microsoft.com/office/drawing/2014/main" id="{A71E75C8-391E-2558-3A91-AA1F31A93B05}"/>
              </a:ext>
            </a:extLst>
          </p:cNvPr>
          <p:cNvSpPr>
            <a:spLocks noGrp="1"/>
          </p:cNvSpPr>
          <p:nvPr>
            <p:ph idx="22" hasCustomPrompt="1"/>
          </p:nvPr>
        </p:nvSpPr>
        <p:spPr>
          <a:xfrm>
            <a:off x="270582" y="2700000"/>
            <a:ext cx="2778003" cy="3524588"/>
          </a:xfrm>
        </p:spPr>
        <p:txBody>
          <a:bodyPr vert="horz" lIns="0" tIns="0" rIns="0" bIns="0" rtlCol="0">
            <a:noAutofit/>
          </a:bodyPr>
          <a:lstStyle>
            <a:lvl1pPr>
              <a:defRPr lang="de-CH" dirty="0"/>
            </a:lvl1pPr>
            <a:lvl2pPr>
              <a:defRPr lang="de-CH" noProof="0" dirty="0"/>
            </a:lvl2pPr>
            <a:lvl3pPr>
              <a:defRPr lang="de-CH" dirty="0"/>
            </a:lvl3pPr>
            <a:lvl4pPr>
              <a:defRPr lang="de-CH" dirty="0"/>
            </a:lvl4pPr>
            <a:lvl5pPr>
              <a:defRPr lang="de-CH" dirty="0"/>
            </a:lvl5pPr>
          </a:lstStyle>
          <a:p>
            <a:pPr lvl="0">
              <a:tabLst>
                <a:tab pos="1704975" algn="l"/>
              </a:tabLst>
            </a:pPr>
            <a:r>
              <a:rPr lang="de-CH" dirty="0"/>
              <a:t>Kontakt</a:t>
            </a:r>
          </a:p>
          <a:p>
            <a:pPr lvl="1"/>
            <a:r>
              <a:rPr lang="de-CH" dirty="0"/>
              <a:t>Zweite </a:t>
            </a:r>
            <a:r>
              <a:rPr lang="de-CH" noProof="0" dirty="0"/>
              <a:t>Ebene</a:t>
            </a:r>
          </a:p>
          <a:p>
            <a:pPr lvl="2"/>
            <a:r>
              <a:rPr lang="de-CH" dirty="0"/>
              <a:t>Dritte Ebene</a:t>
            </a:r>
          </a:p>
          <a:p>
            <a:pPr lvl="3"/>
            <a:r>
              <a:rPr lang="de-CH" dirty="0"/>
              <a:t>Vierte Ebene</a:t>
            </a:r>
          </a:p>
          <a:p>
            <a:pPr lvl="4"/>
            <a:r>
              <a:rPr lang="de-CH" dirty="0"/>
              <a:t>Fünfte Ebene</a:t>
            </a:r>
          </a:p>
        </p:txBody>
      </p:sp>
      <p:pic>
        <p:nvPicPr>
          <p:cNvPr id="8" name="Grafik 7">
            <a:extLst>
              <a:ext uri="{FF2B5EF4-FFF2-40B4-BE49-F238E27FC236}">
                <a16:creationId xmlns:a16="http://schemas.microsoft.com/office/drawing/2014/main" id="{D08ED976-BD70-59ED-B970-3FA256DEEE5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0582" y="263785"/>
            <a:ext cx="1590020" cy="550800"/>
          </a:xfrm>
          <a:prstGeom prst="rect">
            <a:avLst/>
          </a:prstGeom>
        </p:spPr>
      </p:pic>
      <p:sp>
        <p:nvSpPr>
          <p:cNvPr id="14" name="Inhaltsplatzhalter 2">
            <a:extLst>
              <a:ext uri="{FF2B5EF4-FFF2-40B4-BE49-F238E27FC236}">
                <a16:creationId xmlns:a16="http://schemas.microsoft.com/office/drawing/2014/main" id="{DADD2F24-DA82-E6C1-DFC7-E7D6DA1F104A}"/>
              </a:ext>
            </a:extLst>
          </p:cNvPr>
          <p:cNvSpPr>
            <a:spLocks noGrp="1"/>
          </p:cNvSpPr>
          <p:nvPr>
            <p:ph idx="24" hasCustomPrompt="1"/>
          </p:nvPr>
        </p:nvSpPr>
        <p:spPr>
          <a:xfrm>
            <a:off x="276512" y="1389564"/>
            <a:ext cx="856800" cy="856800"/>
          </a:xfrm>
        </p:spPr>
        <p:txBody>
          <a:bodyPr anchor="ctr"/>
          <a:lstStyle>
            <a:lvl1pPr algn="ctr">
              <a:tabLst>
                <a:tab pos="1704975" algn="l"/>
              </a:tabLst>
              <a:defRPr/>
            </a:lvl1pPr>
            <a:lvl2pPr marL="174625" indent="-174625">
              <a:buFont typeface="Source Sans Pro" panose="020B0503030403020204" pitchFamily="34" charset="0"/>
              <a:buChar char="―"/>
              <a:defRPr/>
            </a:lvl2pPr>
            <a:lvl3pPr marL="360363" indent="-185738">
              <a:buFont typeface="Source Sans Pro" panose="020B0503030403020204" pitchFamily="34" charset="0"/>
              <a:buChar char="―"/>
              <a:defRPr/>
            </a:lvl3pPr>
            <a:lvl4pPr marL="534988" indent="-174625">
              <a:buFont typeface="Source Sans Pro" panose="020B0503030403020204" pitchFamily="34" charset="0"/>
              <a:buChar char="―"/>
              <a:defRPr/>
            </a:lvl4pPr>
            <a:lvl5pPr marL="719138" indent="-184150">
              <a:buFont typeface="Source Sans Pro" panose="020B0503030403020204" pitchFamily="34" charset="0"/>
              <a:buChar char="―"/>
              <a:defRPr/>
            </a:lvl5pPr>
          </a:lstStyle>
          <a:p>
            <a:pPr lvl="0"/>
            <a:r>
              <a:rPr lang="de-CH" dirty="0"/>
              <a:t>QR-Code</a:t>
            </a:r>
          </a:p>
        </p:txBody>
      </p:sp>
      <p:cxnSp>
        <p:nvCxnSpPr>
          <p:cNvPr id="15" name="Gerader Verbinder 14">
            <a:extLst>
              <a:ext uri="{FF2B5EF4-FFF2-40B4-BE49-F238E27FC236}">
                <a16:creationId xmlns:a16="http://schemas.microsoft.com/office/drawing/2014/main" id="{B8FD34BD-5602-5735-423C-351E3E46BFED}"/>
              </a:ext>
            </a:extLst>
          </p:cNvPr>
          <p:cNvCxnSpPr>
            <a:cxnSpLocks/>
          </p:cNvCxnSpPr>
          <p:nvPr userDrawn="1"/>
        </p:nvCxnSpPr>
        <p:spPr>
          <a:xfrm>
            <a:off x="270582" y="2492896"/>
            <a:ext cx="277800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35847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CH" noProof="0"/>
              <a:t>Titel hinzufügen</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r>
              <a:rPr lang="de-CH" noProof="0"/>
              <a:t>06.02.2025</a:t>
            </a:r>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de-CH" noProof="0"/>
              <a:t>The UZH Teaching Fund: Overview and Information Event</a:t>
            </a:r>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de-CH" noProof="0" smtClean="0"/>
              <a:pPr/>
              <a:t>‹Nr.›</a:t>
            </a:fld>
            <a:endParaRPr lang="de-CH" noProof="0"/>
          </a:p>
        </p:txBody>
      </p:sp>
    </p:spTree>
    <p:extLst>
      <p:ext uri="{BB962C8B-B14F-4D97-AF65-F5344CB8AC3E}">
        <p14:creationId xmlns:p14="http://schemas.microsoft.com/office/powerpoint/2010/main" val="3837984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r>
              <a:rPr lang="de-CH" noProof="0"/>
              <a:t>06.02.2025</a:t>
            </a:r>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de-CH" noProof="0"/>
              <a:t>The UZH Teaching Fund: Overview and Information Event</a:t>
            </a:r>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de-CH" noProof="0" smtClean="0"/>
              <a:pPr/>
              <a:t>‹Nr.›</a:t>
            </a:fld>
            <a:endParaRPr lang="de-CH" noProof="0"/>
          </a:p>
        </p:txBody>
      </p:sp>
    </p:spTree>
    <p:extLst>
      <p:ext uri="{BB962C8B-B14F-4D97-AF65-F5344CB8AC3E}">
        <p14:creationId xmlns:p14="http://schemas.microsoft.com/office/powerpoint/2010/main" val="4005446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folie mit Logos">
    <p:spTree>
      <p:nvGrpSpPr>
        <p:cNvPr id="1" name=""/>
        <p:cNvGrpSpPr/>
        <p:nvPr/>
      </p:nvGrpSpPr>
      <p:grpSpPr>
        <a:xfrm>
          <a:off x="0" y="0"/>
          <a:ext cx="0" cy="0"/>
          <a:chOff x="0" y="0"/>
          <a:chExt cx="0" cy="0"/>
        </a:xfrm>
      </p:grpSpPr>
      <p:sp>
        <p:nvSpPr>
          <p:cNvPr id="11" name="Bildplatzhalter 4">
            <a:extLst>
              <a:ext uri="{FF2B5EF4-FFF2-40B4-BE49-F238E27FC236}">
                <a16:creationId xmlns:a16="http://schemas.microsoft.com/office/drawing/2014/main" id="{712BD3F3-A9EA-3100-3B48-BC4236C1C8D5}"/>
              </a:ext>
            </a:extLst>
          </p:cNvPr>
          <p:cNvSpPr>
            <a:spLocks noGrp="1"/>
          </p:cNvSpPr>
          <p:nvPr>
            <p:ph type="pic" sz="quarter" idx="13"/>
          </p:nvPr>
        </p:nvSpPr>
        <p:spPr>
          <a:xfrm>
            <a:off x="269875" y="1080000"/>
            <a:ext cx="11652249" cy="497880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sp>
        <p:nvSpPr>
          <p:cNvPr id="4" name="Datumsplatzhalter 3">
            <a:extLst>
              <a:ext uri="{FF2B5EF4-FFF2-40B4-BE49-F238E27FC236}">
                <a16:creationId xmlns:a16="http://schemas.microsoft.com/office/drawing/2014/main" id="{E22D3C48-FDED-470C-908E-96B5A0DDFDE7}"/>
              </a:ext>
            </a:extLst>
          </p:cNvPr>
          <p:cNvSpPr>
            <a:spLocks noGrp="1"/>
          </p:cNvSpPr>
          <p:nvPr>
            <p:ph type="dt" sz="half" idx="10"/>
          </p:nvPr>
        </p:nvSpPr>
        <p:spPr>
          <a:xfrm rot="16200000">
            <a:off x="12192000" y="72000"/>
            <a:ext cx="72000" cy="72000"/>
          </a:xfrm>
        </p:spPr>
        <p:txBody>
          <a:bodyPr/>
          <a:lstStyle>
            <a:lvl1pPr>
              <a:defRPr/>
            </a:lvl1pPr>
          </a:lstStyle>
          <a:p>
            <a:r>
              <a:rPr lang="de-CH" noProof="0"/>
              <a:t>06.02.2025</a:t>
            </a:r>
          </a:p>
        </p:txBody>
      </p:sp>
      <p:sp>
        <p:nvSpPr>
          <p:cNvPr id="6" name="Fußzeilenplatzhalter 5">
            <a:extLst>
              <a:ext uri="{FF2B5EF4-FFF2-40B4-BE49-F238E27FC236}">
                <a16:creationId xmlns:a16="http://schemas.microsoft.com/office/drawing/2014/main" id="{198B2F51-FE27-4B05-A169-62F7E9E34421}"/>
              </a:ext>
            </a:extLst>
          </p:cNvPr>
          <p:cNvSpPr>
            <a:spLocks noGrp="1"/>
          </p:cNvSpPr>
          <p:nvPr>
            <p:ph type="ftr" sz="quarter" idx="11"/>
          </p:nvPr>
        </p:nvSpPr>
        <p:spPr>
          <a:xfrm rot="16200000">
            <a:off x="12192000" y="152795"/>
            <a:ext cx="72000" cy="72000"/>
          </a:xfrm>
        </p:spPr>
        <p:txBody>
          <a:bodyPr/>
          <a:lstStyle>
            <a:lvl1pPr>
              <a:defRPr/>
            </a:lvl1pPr>
          </a:lstStyle>
          <a:p>
            <a:r>
              <a:rPr lang="de-CH" noProof="0"/>
              <a:t>The UZH Teaching Fund: Overview and Information Event</a:t>
            </a:r>
          </a:p>
        </p:txBody>
      </p:sp>
      <p:sp>
        <p:nvSpPr>
          <p:cNvPr id="8" name="Foliennummernplatzhalter 7">
            <a:extLst>
              <a:ext uri="{FF2B5EF4-FFF2-40B4-BE49-F238E27FC236}">
                <a16:creationId xmlns:a16="http://schemas.microsoft.com/office/drawing/2014/main" id="{CD7C1A0D-0D46-4AD6-A4E0-C34A72CE2E1A}"/>
              </a:ext>
            </a:extLst>
          </p:cNvPr>
          <p:cNvSpPr>
            <a:spLocks noGrp="1"/>
          </p:cNvSpPr>
          <p:nvPr>
            <p:ph type="sldNum" sz="quarter" idx="12"/>
          </p:nvPr>
        </p:nvSpPr>
        <p:spPr>
          <a:xfrm rot="16200000">
            <a:off x="12192000" y="0"/>
            <a:ext cx="72000" cy="72000"/>
          </a:xfrm>
        </p:spPr>
        <p:txBody>
          <a:bodyPr/>
          <a:lstStyle>
            <a:lvl1pPr>
              <a:defRPr/>
            </a:lvl1pPr>
          </a:lstStyle>
          <a:p>
            <a:r>
              <a:rPr lang="de-CH" noProof="0"/>
              <a:t> </a:t>
            </a:r>
          </a:p>
        </p:txBody>
      </p:sp>
      <p:pic>
        <p:nvPicPr>
          <p:cNvPr id="9" name="Grafik 8">
            <a:extLst>
              <a:ext uri="{FF2B5EF4-FFF2-40B4-BE49-F238E27FC236}">
                <a16:creationId xmlns:a16="http://schemas.microsoft.com/office/drawing/2014/main" id="{99E961D6-F750-1FDF-0BD7-64E76801105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0582" y="263785"/>
            <a:ext cx="1590020" cy="550800"/>
          </a:xfrm>
          <a:prstGeom prst="rect">
            <a:avLst/>
          </a:prstGeom>
        </p:spPr>
      </p:pic>
      <p:sp>
        <p:nvSpPr>
          <p:cNvPr id="13" name="Textplatzhalter 12">
            <a:extLst>
              <a:ext uri="{FF2B5EF4-FFF2-40B4-BE49-F238E27FC236}">
                <a16:creationId xmlns:a16="http://schemas.microsoft.com/office/drawing/2014/main" id="{311DA3BE-00CD-1BA7-A6C5-5D9732DE8861}"/>
              </a:ext>
            </a:extLst>
          </p:cNvPr>
          <p:cNvSpPr>
            <a:spLocks noGrp="1"/>
          </p:cNvSpPr>
          <p:nvPr>
            <p:ph type="body" sz="quarter" idx="14" hasCustomPrompt="1"/>
          </p:nvPr>
        </p:nvSpPr>
        <p:spPr>
          <a:xfrm>
            <a:off x="2412000" y="273600"/>
            <a:ext cx="3465505" cy="536400"/>
          </a:xfrm>
        </p:spPr>
        <p:txBody>
          <a:bodyPr anchor="ctr"/>
          <a:lstStyle>
            <a:lvl1pPr>
              <a:lnSpc>
                <a:spcPct val="97000"/>
              </a:lnSpc>
              <a:defRPr sz="1300" spc="-20" baseline="0">
                <a:latin typeface="Source Sans Pro SemiBold" panose="020B0603030403020204" pitchFamily="34" charset="0"/>
              </a:defRPr>
            </a:lvl1pPr>
          </a:lstStyle>
          <a:p>
            <a:pPr lvl="0"/>
            <a:r>
              <a:rPr lang="de-CH" noProof="0" dirty="0"/>
              <a:t>Universitätseinheit</a:t>
            </a:r>
            <a:br>
              <a:rPr lang="de-CH" noProof="0" dirty="0"/>
            </a:br>
            <a:r>
              <a:rPr lang="de-CH" noProof="0" dirty="0"/>
              <a:t>Zweizeilig</a:t>
            </a:r>
          </a:p>
        </p:txBody>
      </p:sp>
      <p:cxnSp>
        <p:nvCxnSpPr>
          <p:cNvPr id="14" name="Gerader Verbinder 13">
            <a:extLst>
              <a:ext uri="{FF2B5EF4-FFF2-40B4-BE49-F238E27FC236}">
                <a16:creationId xmlns:a16="http://schemas.microsoft.com/office/drawing/2014/main" id="{295A67BB-618C-1D20-BBA9-4290E06F60D0}"/>
              </a:ext>
            </a:extLst>
          </p:cNvPr>
          <p:cNvCxnSpPr>
            <a:cxnSpLocks/>
          </p:cNvCxnSpPr>
          <p:nvPr userDrawn="1"/>
        </p:nvCxnSpPr>
        <p:spPr>
          <a:xfrm>
            <a:off x="1491966" y="6246812"/>
            <a:ext cx="0" cy="337344"/>
          </a:xfrm>
          <a:prstGeom prst="line">
            <a:avLst/>
          </a:prstGeom>
          <a:ln w="6350">
            <a:solidFill>
              <a:srgbClr val="808080"/>
            </a:solidFill>
          </a:ln>
        </p:spPr>
        <p:style>
          <a:lnRef idx="1">
            <a:schemeClr val="accent1"/>
          </a:lnRef>
          <a:fillRef idx="0">
            <a:schemeClr val="accent1"/>
          </a:fillRef>
          <a:effectRef idx="0">
            <a:schemeClr val="accent1"/>
          </a:effectRef>
          <a:fontRef idx="minor">
            <a:schemeClr val="tx1"/>
          </a:fontRef>
        </p:style>
      </p:cxnSp>
      <p:cxnSp>
        <p:nvCxnSpPr>
          <p:cNvPr id="17" name="Gerader Verbinder 16">
            <a:extLst>
              <a:ext uri="{FF2B5EF4-FFF2-40B4-BE49-F238E27FC236}">
                <a16:creationId xmlns:a16="http://schemas.microsoft.com/office/drawing/2014/main" id="{CBF91D96-3640-965E-5C15-FE5E1A4623FE}"/>
              </a:ext>
            </a:extLst>
          </p:cNvPr>
          <p:cNvCxnSpPr>
            <a:cxnSpLocks/>
          </p:cNvCxnSpPr>
          <p:nvPr userDrawn="1"/>
        </p:nvCxnSpPr>
        <p:spPr>
          <a:xfrm>
            <a:off x="2951746" y="6246812"/>
            <a:ext cx="0" cy="337344"/>
          </a:xfrm>
          <a:prstGeom prst="line">
            <a:avLst/>
          </a:prstGeom>
          <a:ln w="6350">
            <a:solidFill>
              <a:srgbClr val="808080"/>
            </a:solidFill>
          </a:ln>
        </p:spPr>
        <p:style>
          <a:lnRef idx="1">
            <a:schemeClr val="accent1"/>
          </a:lnRef>
          <a:fillRef idx="0">
            <a:schemeClr val="accent1"/>
          </a:fillRef>
          <a:effectRef idx="0">
            <a:schemeClr val="accent1"/>
          </a:effectRef>
          <a:fontRef idx="minor">
            <a:schemeClr val="tx1"/>
          </a:fontRef>
        </p:style>
      </p:cxnSp>
      <p:sp>
        <p:nvSpPr>
          <p:cNvPr id="18" name="Rechteck 17">
            <a:extLst>
              <a:ext uri="{FF2B5EF4-FFF2-40B4-BE49-F238E27FC236}">
                <a16:creationId xmlns:a16="http://schemas.microsoft.com/office/drawing/2014/main" id="{97A9281D-C1FB-1926-459E-2BCCD48FD794}"/>
              </a:ext>
            </a:extLst>
          </p:cNvPr>
          <p:cNvSpPr/>
          <p:nvPr userDrawn="1"/>
        </p:nvSpPr>
        <p:spPr>
          <a:xfrm>
            <a:off x="1726406" y="6246812"/>
            <a:ext cx="1021220" cy="33734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noProof="0"/>
          </a:p>
        </p:txBody>
      </p:sp>
      <p:sp>
        <p:nvSpPr>
          <p:cNvPr id="19" name="Rechteck 18">
            <a:extLst>
              <a:ext uri="{FF2B5EF4-FFF2-40B4-BE49-F238E27FC236}">
                <a16:creationId xmlns:a16="http://schemas.microsoft.com/office/drawing/2014/main" id="{7ABB0339-C1A7-97FD-05E5-45ED718285D8}"/>
              </a:ext>
            </a:extLst>
          </p:cNvPr>
          <p:cNvSpPr/>
          <p:nvPr userDrawn="1"/>
        </p:nvSpPr>
        <p:spPr>
          <a:xfrm>
            <a:off x="269186" y="6246812"/>
            <a:ext cx="1021220" cy="33734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noProof="0"/>
          </a:p>
        </p:txBody>
      </p:sp>
      <p:sp>
        <p:nvSpPr>
          <p:cNvPr id="20" name="Rechteck 19">
            <a:extLst>
              <a:ext uri="{FF2B5EF4-FFF2-40B4-BE49-F238E27FC236}">
                <a16:creationId xmlns:a16="http://schemas.microsoft.com/office/drawing/2014/main" id="{578C0941-642B-CF86-13B4-9557F1E49685}"/>
              </a:ext>
            </a:extLst>
          </p:cNvPr>
          <p:cNvSpPr/>
          <p:nvPr userDrawn="1"/>
        </p:nvSpPr>
        <p:spPr>
          <a:xfrm>
            <a:off x="3155867" y="6246812"/>
            <a:ext cx="1021220" cy="33734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noProof="0"/>
          </a:p>
        </p:txBody>
      </p:sp>
      <p:cxnSp>
        <p:nvCxnSpPr>
          <p:cNvPr id="2" name="Gerader Verbinder 1">
            <a:extLst>
              <a:ext uri="{FF2B5EF4-FFF2-40B4-BE49-F238E27FC236}">
                <a16:creationId xmlns:a16="http://schemas.microsoft.com/office/drawing/2014/main" id="{5A04CBAD-2C4F-A402-4949-1283FB197368}"/>
              </a:ext>
            </a:extLst>
          </p:cNvPr>
          <p:cNvCxnSpPr/>
          <p:nvPr userDrawn="1"/>
        </p:nvCxnSpPr>
        <p:spPr>
          <a:xfrm>
            <a:off x="2134800" y="268547"/>
            <a:ext cx="0" cy="540000"/>
          </a:xfrm>
          <a:prstGeom prst="line">
            <a:avLst/>
          </a:prstGeom>
          <a:ln w="6350">
            <a:solidFill>
              <a:srgbClr val="808080"/>
            </a:solidFill>
          </a:ln>
        </p:spPr>
        <p:style>
          <a:lnRef idx="1">
            <a:schemeClr val="accent1"/>
          </a:lnRef>
          <a:fillRef idx="0">
            <a:schemeClr val="accent1"/>
          </a:fillRef>
          <a:effectRef idx="0">
            <a:schemeClr val="accent1"/>
          </a:effectRef>
          <a:fontRef idx="minor">
            <a:schemeClr val="tx1"/>
          </a:fontRef>
        </p:style>
      </p:cxnSp>
      <p:sp>
        <p:nvSpPr>
          <p:cNvPr id="5" name="Textplatzhalter 4">
            <a:extLst>
              <a:ext uri="{FF2B5EF4-FFF2-40B4-BE49-F238E27FC236}">
                <a16:creationId xmlns:a16="http://schemas.microsoft.com/office/drawing/2014/main" id="{E22F3AE3-7ACB-2716-808B-C82789FE837D}"/>
              </a:ext>
            </a:extLst>
          </p:cNvPr>
          <p:cNvSpPr>
            <a:spLocks noGrp="1"/>
          </p:cNvSpPr>
          <p:nvPr>
            <p:ph type="body" sz="quarter" idx="15" hasCustomPrompt="1"/>
          </p:nvPr>
        </p:nvSpPr>
        <p:spPr>
          <a:xfrm>
            <a:off x="1" y="2440388"/>
            <a:ext cx="3710544" cy="1516918"/>
          </a:xfrm>
          <a:solidFill>
            <a:schemeClr val="bg1"/>
          </a:solidFill>
        </p:spPr>
        <p:txBody>
          <a:bodyPr wrap="none" lIns="270000" tIns="154800" rIns="248400" bIns="180000">
            <a:spAutoFit/>
          </a:bodyPr>
          <a:lstStyle>
            <a:lvl1pPr>
              <a:lnSpc>
                <a:spcPct val="97000"/>
              </a:lnSpc>
              <a:defRPr sz="3000" b="1"/>
            </a:lvl1pPr>
            <a:lvl2pPr marL="0" indent="0">
              <a:lnSpc>
                <a:spcPct val="100000"/>
              </a:lnSpc>
              <a:spcBef>
                <a:spcPts val="700"/>
              </a:spcBef>
              <a:buFontTx/>
              <a:buNone/>
              <a:defRPr sz="2000" b="0"/>
            </a:lvl2pPr>
            <a:lvl3pPr marL="0" indent="0">
              <a:lnSpc>
                <a:spcPct val="103000"/>
              </a:lnSpc>
              <a:spcBef>
                <a:spcPts val="700"/>
              </a:spcBef>
              <a:buFontTx/>
              <a:buNone/>
              <a:defRPr sz="1600" b="0"/>
            </a:lvl3pPr>
            <a:lvl4pPr>
              <a:lnSpc>
                <a:spcPct val="83000"/>
              </a:lnSpc>
              <a:defRPr sz="4700" b="1"/>
            </a:lvl4pPr>
            <a:lvl5pPr>
              <a:lnSpc>
                <a:spcPct val="83000"/>
              </a:lnSpc>
              <a:defRPr sz="4700" b="1"/>
            </a:lvl5pPr>
          </a:lstStyle>
          <a:p>
            <a:pPr lvl="0"/>
            <a:r>
              <a:rPr lang="de-CH" noProof="0" dirty="0"/>
              <a:t>Titel hinzufügen</a:t>
            </a:r>
          </a:p>
          <a:p>
            <a:pPr lvl="1"/>
            <a:r>
              <a:rPr lang="de-CH" noProof="0" dirty="0"/>
              <a:t>Zweite Ebene (Untertitel)</a:t>
            </a:r>
          </a:p>
          <a:p>
            <a:pPr lvl="2"/>
            <a:r>
              <a:rPr lang="de-CH" noProof="0" dirty="0"/>
              <a:t>Dritte Ebene (Vorname Name/Datum)</a:t>
            </a:r>
          </a:p>
        </p:txBody>
      </p:sp>
    </p:spTree>
    <p:extLst>
      <p:ext uri="{BB962C8B-B14F-4D97-AF65-F5344CB8AC3E}">
        <p14:creationId xmlns:p14="http://schemas.microsoft.com/office/powerpoint/2010/main" val="872154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ld mit Titel">
    <p:spTree>
      <p:nvGrpSpPr>
        <p:cNvPr id="1" name=""/>
        <p:cNvGrpSpPr/>
        <p:nvPr/>
      </p:nvGrpSpPr>
      <p:grpSpPr>
        <a:xfrm>
          <a:off x="0" y="0"/>
          <a:ext cx="0" cy="0"/>
          <a:chOff x="0" y="0"/>
          <a:chExt cx="0" cy="0"/>
        </a:xfrm>
      </p:grpSpPr>
      <p:sp>
        <p:nvSpPr>
          <p:cNvPr id="11" name="Bildplatzhalter 4">
            <a:extLst>
              <a:ext uri="{FF2B5EF4-FFF2-40B4-BE49-F238E27FC236}">
                <a16:creationId xmlns:a16="http://schemas.microsoft.com/office/drawing/2014/main" id="{712BD3F3-A9EA-3100-3B48-BC4236C1C8D5}"/>
              </a:ext>
            </a:extLst>
          </p:cNvPr>
          <p:cNvSpPr>
            <a:spLocks noGrp="1"/>
          </p:cNvSpPr>
          <p:nvPr>
            <p:ph type="pic" sz="quarter" idx="13"/>
          </p:nvPr>
        </p:nvSpPr>
        <p:spPr>
          <a:xfrm>
            <a:off x="269875" y="1088740"/>
            <a:ext cx="11652249" cy="550256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a:p>
        </p:txBody>
      </p:sp>
      <p:pic>
        <p:nvPicPr>
          <p:cNvPr id="9" name="Grafik 8">
            <a:extLst>
              <a:ext uri="{FF2B5EF4-FFF2-40B4-BE49-F238E27FC236}">
                <a16:creationId xmlns:a16="http://schemas.microsoft.com/office/drawing/2014/main" id="{9BF8196C-9AA4-1A52-3A52-266B8455B15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0582" y="263785"/>
            <a:ext cx="1590020" cy="550800"/>
          </a:xfrm>
          <a:prstGeom prst="rect">
            <a:avLst/>
          </a:prstGeom>
        </p:spPr>
      </p:pic>
      <p:sp>
        <p:nvSpPr>
          <p:cNvPr id="12" name="Textplatzhalter 12">
            <a:extLst>
              <a:ext uri="{FF2B5EF4-FFF2-40B4-BE49-F238E27FC236}">
                <a16:creationId xmlns:a16="http://schemas.microsoft.com/office/drawing/2014/main" id="{3977F8A2-6FE9-3F53-30EE-28E4D90B4F03}"/>
              </a:ext>
            </a:extLst>
          </p:cNvPr>
          <p:cNvSpPr>
            <a:spLocks noGrp="1"/>
          </p:cNvSpPr>
          <p:nvPr>
            <p:ph type="body" sz="quarter" idx="14" hasCustomPrompt="1"/>
          </p:nvPr>
        </p:nvSpPr>
        <p:spPr>
          <a:xfrm>
            <a:off x="2412000" y="273600"/>
            <a:ext cx="3465505" cy="536400"/>
          </a:xfrm>
        </p:spPr>
        <p:txBody>
          <a:bodyPr anchor="ctr"/>
          <a:lstStyle>
            <a:lvl1pPr>
              <a:lnSpc>
                <a:spcPct val="97000"/>
              </a:lnSpc>
              <a:defRPr sz="1300" spc="-20" baseline="0">
                <a:latin typeface="Source Sans Pro SemiBold" panose="020B0603030403020204" pitchFamily="34" charset="0"/>
              </a:defRPr>
            </a:lvl1pPr>
          </a:lstStyle>
          <a:p>
            <a:pPr lvl="0"/>
            <a:r>
              <a:rPr lang="de-CH" noProof="0" dirty="0"/>
              <a:t>Universitätseinheit</a:t>
            </a:r>
            <a:br>
              <a:rPr lang="de-CH" noProof="0" dirty="0"/>
            </a:br>
            <a:r>
              <a:rPr lang="de-CH" noProof="0" dirty="0"/>
              <a:t>Zweizeilig</a:t>
            </a:r>
          </a:p>
        </p:txBody>
      </p:sp>
      <p:cxnSp>
        <p:nvCxnSpPr>
          <p:cNvPr id="2" name="Gerader Verbinder 1">
            <a:extLst>
              <a:ext uri="{FF2B5EF4-FFF2-40B4-BE49-F238E27FC236}">
                <a16:creationId xmlns:a16="http://schemas.microsoft.com/office/drawing/2014/main" id="{BE9ACD7A-E1D6-6C18-F747-2BC351C0BFE8}"/>
              </a:ext>
            </a:extLst>
          </p:cNvPr>
          <p:cNvCxnSpPr/>
          <p:nvPr userDrawn="1"/>
        </p:nvCxnSpPr>
        <p:spPr>
          <a:xfrm>
            <a:off x="2134800" y="268547"/>
            <a:ext cx="0" cy="540000"/>
          </a:xfrm>
          <a:prstGeom prst="line">
            <a:avLst/>
          </a:prstGeom>
          <a:ln w="6350">
            <a:solidFill>
              <a:srgbClr val="808080"/>
            </a:solidFill>
          </a:ln>
        </p:spPr>
        <p:style>
          <a:lnRef idx="1">
            <a:schemeClr val="accent1"/>
          </a:lnRef>
          <a:fillRef idx="0">
            <a:schemeClr val="accent1"/>
          </a:fillRef>
          <a:effectRef idx="0">
            <a:schemeClr val="accent1"/>
          </a:effectRef>
          <a:fontRef idx="minor">
            <a:schemeClr val="tx1"/>
          </a:fontRef>
        </p:style>
      </p:cxnSp>
      <p:sp>
        <p:nvSpPr>
          <p:cNvPr id="4" name="Textplatzhalter 4">
            <a:extLst>
              <a:ext uri="{FF2B5EF4-FFF2-40B4-BE49-F238E27FC236}">
                <a16:creationId xmlns:a16="http://schemas.microsoft.com/office/drawing/2014/main" id="{1B5C03F1-AC5E-6863-6760-BDE7B33AD426}"/>
              </a:ext>
            </a:extLst>
          </p:cNvPr>
          <p:cNvSpPr>
            <a:spLocks noGrp="1"/>
          </p:cNvSpPr>
          <p:nvPr>
            <p:ph type="body" sz="quarter" idx="15" hasCustomPrompt="1"/>
          </p:nvPr>
        </p:nvSpPr>
        <p:spPr>
          <a:xfrm>
            <a:off x="1" y="2440388"/>
            <a:ext cx="3710544" cy="1516918"/>
          </a:xfrm>
          <a:solidFill>
            <a:schemeClr val="bg1"/>
          </a:solidFill>
        </p:spPr>
        <p:txBody>
          <a:bodyPr wrap="none" lIns="270000" tIns="154800" rIns="248400" bIns="180000">
            <a:spAutoFit/>
          </a:bodyPr>
          <a:lstStyle>
            <a:lvl1pPr>
              <a:lnSpc>
                <a:spcPct val="97000"/>
              </a:lnSpc>
              <a:defRPr sz="3000" b="1"/>
            </a:lvl1pPr>
            <a:lvl2pPr marL="0" indent="0">
              <a:lnSpc>
                <a:spcPct val="100000"/>
              </a:lnSpc>
              <a:spcBef>
                <a:spcPts val="700"/>
              </a:spcBef>
              <a:buFontTx/>
              <a:buNone/>
              <a:defRPr sz="2000" b="0"/>
            </a:lvl2pPr>
            <a:lvl3pPr marL="0" indent="0">
              <a:lnSpc>
                <a:spcPct val="103000"/>
              </a:lnSpc>
              <a:spcBef>
                <a:spcPts val="700"/>
              </a:spcBef>
              <a:buFontTx/>
              <a:buNone/>
              <a:defRPr sz="1600" b="0"/>
            </a:lvl3pPr>
            <a:lvl4pPr>
              <a:lnSpc>
                <a:spcPct val="83000"/>
              </a:lnSpc>
              <a:defRPr sz="4700" b="1"/>
            </a:lvl4pPr>
            <a:lvl5pPr>
              <a:lnSpc>
                <a:spcPct val="83000"/>
              </a:lnSpc>
              <a:defRPr sz="4700" b="1"/>
            </a:lvl5pPr>
          </a:lstStyle>
          <a:p>
            <a:pPr lvl="0"/>
            <a:r>
              <a:rPr lang="de-CH" noProof="0" dirty="0"/>
              <a:t>Titel hinzufügen</a:t>
            </a:r>
          </a:p>
          <a:p>
            <a:pPr lvl="1"/>
            <a:r>
              <a:rPr lang="de-CH" noProof="0" dirty="0"/>
              <a:t>Zweite Ebene (Untertitel)</a:t>
            </a:r>
          </a:p>
          <a:p>
            <a:pPr lvl="2"/>
            <a:r>
              <a:rPr lang="de-CH" noProof="0" dirty="0"/>
              <a:t>Dritte Ebene (Vorname Name/Datum)</a:t>
            </a:r>
          </a:p>
        </p:txBody>
      </p:sp>
    </p:spTree>
    <p:extLst>
      <p:ext uri="{BB962C8B-B14F-4D97-AF65-F5344CB8AC3E}">
        <p14:creationId xmlns:p14="http://schemas.microsoft.com/office/powerpoint/2010/main" val="4202214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ld gross mit Text">
    <p:spTree>
      <p:nvGrpSpPr>
        <p:cNvPr id="1" name=""/>
        <p:cNvGrpSpPr/>
        <p:nvPr/>
      </p:nvGrpSpPr>
      <p:grpSpPr>
        <a:xfrm>
          <a:off x="0" y="0"/>
          <a:ext cx="0" cy="0"/>
          <a:chOff x="0" y="0"/>
          <a:chExt cx="0" cy="0"/>
        </a:xfrm>
      </p:grpSpPr>
      <p:sp>
        <p:nvSpPr>
          <p:cNvPr id="11" name="Bildplatzhalter 4">
            <a:extLst>
              <a:ext uri="{FF2B5EF4-FFF2-40B4-BE49-F238E27FC236}">
                <a16:creationId xmlns:a16="http://schemas.microsoft.com/office/drawing/2014/main" id="{712BD3F3-A9EA-3100-3B48-BC4236C1C8D5}"/>
              </a:ext>
            </a:extLst>
          </p:cNvPr>
          <p:cNvSpPr>
            <a:spLocks noGrp="1"/>
          </p:cNvSpPr>
          <p:nvPr>
            <p:ph type="pic" sz="quarter" idx="13"/>
          </p:nvPr>
        </p:nvSpPr>
        <p:spPr>
          <a:xfrm>
            <a:off x="269875" y="273378"/>
            <a:ext cx="11652249" cy="5951210"/>
          </a:xfrm>
          <a:pattFill prst="lgCheck">
            <a:fgClr>
              <a:schemeClr val="bg1">
                <a:lumMod val="85000"/>
              </a:schemeClr>
            </a:fgClr>
            <a:bgClr>
              <a:schemeClr val="bg1"/>
            </a:bgClr>
          </a:pattFill>
        </p:spPr>
        <p:txBody>
          <a:bodyPr tIns="720000" anchor="ctr"/>
          <a:lstStyle>
            <a:lvl1pPr algn="ctr">
              <a:defRPr sz="1200"/>
            </a:lvl1pPr>
          </a:lstStyle>
          <a:p>
            <a:r>
              <a:rPr lang="de-DE" noProof="0"/>
              <a:t>Bild durch Klicken auf Symbol hinzufügen</a:t>
            </a:r>
            <a:endParaRPr lang="de-CH" noProof="0" dirty="0"/>
          </a:p>
        </p:txBody>
      </p:sp>
      <p:sp>
        <p:nvSpPr>
          <p:cNvPr id="3" name="Datumsplatzhalter 2">
            <a:extLst>
              <a:ext uri="{FF2B5EF4-FFF2-40B4-BE49-F238E27FC236}">
                <a16:creationId xmlns:a16="http://schemas.microsoft.com/office/drawing/2014/main" id="{1410473C-28E8-F4A9-D9FA-A25C3E0D5DE6}"/>
              </a:ext>
            </a:extLst>
          </p:cNvPr>
          <p:cNvSpPr>
            <a:spLocks noGrp="1"/>
          </p:cNvSpPr>
          <p:nvPr>
            <p:ph type="dt" sz="half" idx="14"/>
          </p:nvPr>
        </p:nvSpPr>
        <p:spPr/>
        <p:txBody>
          <a:bodyPr/>
          <a:lstStyle/>
          <a:p>
            <a:r>
              <a:rPr lang="de-CH" noProof="0"/>
              <a:t>06.02.2025</a:t>
            </a:r>
          </a:p>
        </p:txBody>
      </p:sp>
      <p:sp>
        <p:nvSpPr>
          <p:cNvPr id="5" name="Fußzeilenplatzhalter 4">
            <a:extLst>
              <a:ext uri="{FF2B5EF4-FFF2-40B4-BE49-F238E27FC236}">
                <a16:creationId xmlns:a16="http://schemas.microsoft.com/office/drawing/2014/main" id="{099E509D-72CF-9AB0-30D4-2CD7B2DA62CF}"/>
              </a:ext>
            </a:extLst>
          </p:cNvPr>
          <p:cNvSpPr>
            <a:spLocks noGrp="1"/>
          </p:cNvSpPr>
          <p:nvPr>
            <p:ph type="ftr" sz="quarter" idx="15"/>
          </p:nvPr>
        </p:nvSpPr>
        <p:spPr/>
        <p:txBody>
          <a:bodyPr/>
          <a:lstStyle/>
          <a:p>
            <a:r>
              <a:rPr lang="de-CH" noProof="0"/>
              <a:t>The UZH Teaching Fund: Overview and Information Event</a:t>
            </a:r>
            <a:endParaRPr lang="de-CH" noProof="0" dirty="0"/>
          </a:p>
        </p:txBody>
      </p:sp>
      <p:sp>
        <p:nvSpPr>
          <p:cNvPr id="7" name="Foliennummernplatzhalter 6">
            <a:extLst>
              <a:ext uri="{FF2B5EF4-FFF2-40B4-BE49-F238E27FC236}">
                <a16:creationId xmlns:a16="http://schemas.microsoft.com/office/drawing/2014/main" id="{092555C2-CC27-C0A2-017D-FF412B101005}"/>
              </a:ext>
            </a:extLst>
          </p:cNvPr>
          <p:cNvSpPr>
            <a:spLocks noGrp="1"/>
          </p:cNvSpPr>
          <p:nvPr>
            <p:ph type="sldNum" sz="quarter" idx="16"/>
          </p:nvPr>
        </p:nvSpPr>
        <p:spPr/>
        <p:txBody>
          <a:bodyPr/>
          <a:lstStyle/>
          <a:p>
            <a:fld id="{442AD375-037F-43D0-B059-5172DA06796A}" type="slidenum">
              <a:rPr lang="de-CH" noProof="0" smtClean="0"/>
              <a:pPr/>
              <a:t>‹Nr.›</a:t>
            </a:fld>
            <a:endParaRPr lang="de-CH" noProof="0"/>
          </a:p>
        </p:txBody>
      </p:sp>
      <p:sp>
        <p:nvSpPr>
          <p:cNvPr id="2" name="Textplatzhalter 4">
            <a:extLst>
              <a:ext uri="{FF2B5EF4-FFF2-40B4-BE49-F238E27FC236}">
                <a16:creationId xmlns:a16="http://schemas.microsoft.com/office/drawing/2014/main" id="{48EC57F8-2FF9-F2DC-C053-E44A7DBF457D}"/>
              </a:ext>
            </a:extLst>
          </p:cNvPr>
          <p:cNvSpPr>
            <a:spLocks noGrp="1"/>
          </p:cNvSpPr>
          <p:nvPr>
            <p:ph type="body" sz="quarter" idx="17" hasCustomPrompt="1"/>
          </p:nvPr>
        </p:nvSpPr>
        <p:spPr>
          <a:xfrm>
            <a:off x="0" y="1209675"/>
            <a:ext cx="2738813" cy="1308143"/>
          </a:xfrm>
          <a:solidFill>
            <a:schemeClr val="bg1"/>
          </a:solidFill>
        </p:spPr>
        <p:txBody>
          <a:bodyPr wrap="none" lIns="270000" tIns="154800" rIns="248400" bIns="180000">
            <a:spAutoFit/>
          </a:bodyPr>
          <a:lstStyle>
            <a:lvl1pPr>
              <a:lnSpc>
                <a:spcPct val="97000"/>
              </a:lnSpc>
              <a:defRPr sz="2400" b="1"/>
            </a:lvl1pPr>
            <a:lvl2pPr marL="0" indent="0">
              <a:lnSpc>
                <a:spcPct val="103000"/>
              </a:lnSpc>
              <a:spcBef>
                <a:spcPts val="0"/>
              </a:spcBef>
              <a:buFontTx/>
              <a:buNone/>
              <a:defRPr sz="1600" b="0"/>
            </a:lvl2pPr>
            <a:lvl3pPr>
              <a:lnSpc>
                <a:spcPct val="83000"/>
              </a:lnSpc>
              <a:defRPr sz="4700" b="1"/>
            </a:lvl3pPr>
            <a:lvl4pPr>
              <a:lnSpc>
                <a:spcPct val="83000"/>
              </a:lnSpc>
              <a:defRPr sz="4700" b="1"/>
            </a:lvl4pPr>
            <a:lvl5pPr>
              <a:lnSpc>
                <a:spcPct val="83000"/>
              </a:lnSpc>
              <a:defRPr sz="4700" b="1"/>
            </a:lvl5pPr>
          </a:lstStyle>
          <a:p>
            <a:pPr lvl="0"/>
            <a:r>
              <a:rPr lang="de-CH" noProof="0" dirty="0"/>
              <a:t>Titel hinzufügen</a:t>
            </a:r>
          </a:p>
          <a:p>
            <a:pPr lvl="1"/>
            <a:r>
              <a:rPr lang="de-CH" noProof="0" dirty="0"/>
              <a:t>Text hinzufügen</a:t>
            </a:r>
          </a:p>
          <a:p>
            <a:pPr lvl="0"/>
            <a:endParaRPr lang="de-CH" noProof="0" dirty="0"/>
          </a:p>
        </p:txBody>
      </p:sp>
    </p:spTree>
    <p:extLst>
      <p:ext uri="{BB962C8B-B14F-4D97-AF65-F5344CB8AC3E}">
        <p14:creationId xmlns:p14="http://schemas.microsoft.com/office/powerpoint/2010/main" val="1837750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Kapiteltitel">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271461" y="289224"/>
            <a:ext cx="11650663" cy="5935364"/>
          </a:xfrm>
          <a:solidFill>
            <a:schemeClr val="accent1"/>
          </a:solidFill>
        </p:spPr>
        <p:txBody>
          <a:bodyPr tIns="324000" rIns="0" anchor="t"/>
          <a:lstStyle>
            <a:lvl1pPr algn="r">
              <a:lnSpc>
                <a:spcPct val="100000"/>
              </a:lnSpc>
              <a:spcBef>
                <a:spcPts val="0"/>
              </a:spcBef>
              <a:spcAft>
                <a:spcPts val="0"/>
              </a:spcAft>
              <a:defRPr sz="45000" b="1">
                <a:solidFill>
                  <a:schemeClr val="accent1">
                    <a:lumMod val="60000"/>
                    <a:lumOff val="40000"/>
                  </a:schemeClr>
                </a:solidFill>
              </a:defRPr>
            </a:lvl1pPr>
            <a:lvl2pPr marL="174625" indent="-174625" algn="r">
              <a:buFont typeface="Source Sans Pro" panose="020B0503030403020204" pitchFamily="34" charset="0"/>
              <a:buChar char="―"/>
              <a:defRPr/>
            </a:lvl2pPr>
            <a:lvl3pPr marL="360363" indent="-185738" algn="r">
              <a:buFont typeface="Source Sans Pro" panose="020B0503030403020204" pitchFamily="34" charset="0"/>
              <a:buChar char="―"/>
              <a:defRPr/>
            </a:lvl3pPr>
            <a:lvl4pPr marL="534988" indent="-174625" algn="r">
              <a:buFont typeface="Source Sans Pro" panose="020B0503030403020204" pitchFamily="34" charset="0"/>
              <a:buChar char="―"/>
              <a:defRPr/>
            </a:lvl4pPr>
            <a:lvl5pPr marL="719138" indent="-184150" algn="r">
              <a:buFont typeface="Source Sans Pro" panose="020B0503030403020204" pitchFamily="34" charset="0"/>
              <a:buChar char="―"/>
              <a:defRPr/>
            </a:lvl5pPr>
          </a:lstStyle>
          <a:p>
            <a:pPr lvl="0"/>
            <a:r>
              <a:rPr lang="de-CH" dirty="0"/>
              <a:t>0</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de-CH"/>
              <a:t>06.02.2025</a:t>
            </a:r>
            <a:endParaRPr lang="de-CH"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a:t>The UZH Teaching Fund: Overview and Information Event</a:t>
            </a:r>
            <a:endParaRPr lang="de-CH"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4271409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73600" y="244800"/>
            <a:ext cx="11650662" cy="625944"/>
          </a:xfrm>
        </p:spPr>
        <p:txBody>
          <a:bodyPr/>
          <a:lstStyle/>
          <a:p>
            <a:r>
              <a:rPr lang="de-CH" dirty="0"/>
              <a:t>Titel hinzufügen</a:t>
            </a:r>
          </a:p>
        </p:txBody>
      </p:sp>
      <p:sp>
        <p:nvSpPr>
          <p:cNvPr id="3" name="Inhaltsplatzhalter 2"/>
          <p:cNvSpPr>
            <a:spLocks noGrp="1"/>
          </p:cNvSpPr>
          <p:nvPr>
            <p:ph idx="1" hasCustomPrompt="1"/>
          </p:nvPr>
        </p:nvSpPr>
        <p:spPr>
          <a:xfrm>
            <a:off x="271461" y="870744"/>
            <a:ext cx="11650663" cy="5150545"/>
          </a:xfrm>
        </p:spPr>
        <p:txBody>
          <a:bodyPr/>
          <a:lstStyle>
            <a:lvl1pPr>
              <a:defRPr/>
            </a:lvl1pPr>
            <a:lvl2pPr marL="226800" indent="-226800">
              <a:spcBef>
                <a:spcPts val="1000"/>
              </a:spcBef>
              <a:spcAft>
                <a:spcPts val="0"/>
              </a:spcAft>
              <a:buFont typeface="Source Sans Pro" panose="020B0503030403020204" pitchFamily="34" charset="0"/>
              <a:buChar char="―"/>
              <a:defRPr/>
            </a:lvl2pPr>
            <a:lvl3pPr marL="655200" indent="-226800">
              <a:spcBef>
                <a:spcPts val="1000"/>
              </a:spcBef>
              <a:spcAft>
                <a:spcPts val="0"/>
              </a:spcAft>
              <a:buFont typeface="Source Sans Pro" panose="020B0503030403020204" pitchFamily="34" charset="0"/>
              <a:buChar char="―"/>
              <a:defRPr/>
            </a:lvl3pPr>
            <a:lvl4pPr marL="1090800" indent="-226800">
              <a:spcBef>
                <a:spcPts val="1000"/>
              </a:spcBef>
              <a:spcAft>
                <a:spcPts val="0"/>
              </a:spcAft>
              <a:buFont typeface="Source Sans Pro" panose="020B0503030403020204" pitchFamily="34" charset="0"/>
              <a:buChar char="―"/>
              <a:defRPr/>
            </a:lvl4pPr>
            <a:lvl5pPr marL="1522800" indent="-226800">
              <a:spcBef>
                <a:spcPts val="1000"/>
              </a:spcBef>
              <a:spcAft>
                <a:spcPts val="0"/>
              </a:spcAft>
              <a:buFont typeface="Source Sans Pro" panose="020B0503030403020204" pitchFamily="34" charset="0"/>
              <a:buChar char="―"/>
              <a:defRPr/>
            </a:lvl5pPr>
          </a:lstStyle>
          <a:p>
            <a:pPr lvl="0"/>
            <a:r>
              <a:rPr lang="de-CH" dirty="0"/>
              <a:t>Inhalt hinzufügen</a:t>
            </a:r>
          </a:p>
          <a:p>
            <a:pPr lvl="1"/>
            <a:r>
              <a:rPr lang="de-CH" dirty="0"/>
              <a:t>Zweite </a:t>
            </a:r>
            <a:r>
              <a:rPr lang="de-CH" noProof="0" dirty="0"/>
              <a:t>Ebene</a:t>
            </a:r>
          </a:p>
          <a:p>
            <a:pPr lvl="2"/>
            <a:r>
              <a:rPr lang="de-CH" dirty="0"/>
              <a:t>Dritte Ebene</a:t>
            </a:r>
          </a:p>
          <a:p>
            <a:pPr lvl="3"/>
            <a:r>
              <a:rPr lang="de-CH" dirty="0"/>
              <a:t>Vierte Ebene</a:t>
            </a:r>
          </a:p>
          <a:p>
            <a:pPr lvl="4"/>
            <a:r>
              <a:rPr lang="de-CH" dirty="0"/>
              <a:t>Fünfte Ebene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de-CH"/>
              <a:t>06.02.2025</a:t>
            </a:r>
            <a:endParaRPr lang="de-CH"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a:t>The UZH Teaching Fund: Overview and Information Event</a:t>
            </a:r>
            <a:endParaRPr lang="de-CH"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smtClean="0"/>
              <a:pPr/>
              <a:t>‹Nr.›</a:t>
            </a:fld>
            <a:endParaRPr lang="de-CH" dirty="0"/>
          </a:p>
        </p:txBody>
      </p:sp>
      <p:sp>
        <p:nvSpPr>
          <p:cNvPr id="9" name="Textplatzhalter 8">
            <a:extLst>
              <a:ext uri="{FF2B5EF4-FFF2-40B4-BE49-F238E27FC236}">
                <a16:creationId xmlns:a16="http://schemas.microsoft.com/office/drawing/2014/main" id="{6CDD860C-EA71-505B-F39E-701CB8A00FF5}"/>
              </a:ext>
            </a:extLst>
          </p:cNvPr>
          <p:cNvSpPr>
            <a:spLocks noGrp="1"/>
          </p:cNvSpPr>
          <p:nvPr>
            <p:ph type="body" sz="quarter" idx="13" hasCustomPrompt="1"/>
          </p:nvPr>
        </p:nvSpPr>
        <p:spPr>
          <a:xfrm>
            <a:off x="270000" y="6021289"/>
            <a:ext cx="5826000" cy="203300"/>
          </a:xfrm>
        </p:spPr>
        <p:txBody>
          <a:bodyPr anchor="b"/>
          <a:lstStyle>
            <a:lvl1pPr>
              <a:lnSpc>
                <a:spcPct val="109000"/>
              </a:lnSpc>
              <a:defRPr sz="1200"/>
            </a:lvl1pPr>
            <a:lvl2pPr>
              <a:defRPr sz="1000"/>
            </a:lvl2pPr>
            <a:lvl3pPr>
              <a:defRPr sz="1000"/>
            </a:lvl3pPr>
            <a:lvl4pPr>
              <a:defRPr sz="1000"/>
            </a:lvl4pPr>
            <a:lvl5pPr>
              <a:defRPr sz="1000"/>
            </a:lvl5pPr>
          </a:lstStyle>
          <a:p>
            <a:pPr lvl="0"/>
            <a:r>
              <a:rPr lang="de-DE" dirty="0"/>
              <a:t>Quelle hinzufügen</a:t>
            </a:r>
            <a:endParaRPr lang="de-CH" dirty="0"/>
          </a:p>
        </p:txBody>
      </p:sp>
    </p:spTree>
    <p:extLst>
      <p:ext uri="{BB962C8B-B14F-4D97-AF65-F5344CB8AC3E}">
        <p14:creationId xmlns:p14="http://schemas.microsoft.com/office/powerpoint/2010/main" val="479570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Zita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271461" y="866774"/>
            <a:ext cx="9324000" cy="4816476"/>
          </a:xfrm>
        </p:spPr>
        <p:txBody>
          <a:bodyPr anchor="ctr"/>
          <a:lstStyle>
            <a:lvl1pPr>
              <a:lnSpc>
                <a:spcPct val="97000"/>
              </a:lnSpc>
              <a:spcBef>
                <a:spcPts val="0"/>
              </a:spcBef>
              <a:defRPr sz="3000"/>
            </a:lvl1pPr>
            <a:lvl2pPr>
              <a:lnSpc>
                <a:spcPct val="97000"/>
              </a:lnSpc>
              <a:spcBef>
                <a:spcPts val="1000"/>
              </a:spcBef>
              <a:defRPr sz="3000"/>
            </a:lvl2pPr>
            <a:lvl3pPr>
              <a:lnSpc>
                <a:spcPct val="97000"/>
              </a:lnSpc>
              <a:spcBef>
                <a:spcPts val="1000"/>
              </a:spcBef>
              <a:defRPr sz="3000"/>
            </a:lvl3pPr>
            <a:lvl4pPr>
              <a:lnSpc>
                <a:spcPct val="97000"/>
              </a:lnSpc>
              <a:spcBef>
                <a:spcPts val="1000"/>
              </a:spcBef>
              <a:defRPr sz="3000"/>
            </a:lvl4pPr>
            <a:lvl5pPr>
              <a:lnSpc>
                <a:spcPct val="97000"/>
              </a:lnSpc>
              <a:spcBef>
                <a:spcPts val="1000"/>
              </a:spcBef>
              <a:defRPr sz="3000"/>
            </a:lvl5pPr>
          </a:lstStyle>
          <a:p>
            <a:pPr lvl="0"/>
            <a:r>
              <a:rPr lang="de-CH" dirty="0"/>
              <a:t>Inhalt hinzufügen</a:t>
            </a:r>
          </a:p>
          <a:p>
            <a:pPr lvl="1"/>
            <a:r>
              <a:rPr lang="de-CH" dirty="0"/>
              <a:t>Zweite </a:t>
            </a:r>
            <a:r>
              <a:rPr lang="de-CH" noProof="0" dirty="0"/>
              <a:t>Ebene</a:t>
            </a:r>
          </a:p>
          <a:p>
            <a:pPr lvl="2"/>
            <a:r>
              <a:rPr lang="de-CH" dirty="0"/>
              <a:t>Dritte Ebene</a:t>
            </a:r>
          </a:p>
          <a:p>
            <a:pPr lvl="3"/>
            <a:r>
              <a:rPr lang="de-CH" dirty="0"/>
              <a:t>Vierte Ebene</a:t>
            </a:r>
          </a:p>
          <a:p>
            <a:pPr lvl="4"/>
            <a:r>
              <a:rPr lang="de-CH" dirty="0"/>
              <a:t>Fünfte Ebene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r>
              <a:rPr lang="de-CH"/>
              <a:t>06.02.2025</a:t>
            </a:r>
            <a:endParaRPr lang="de-CH"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de-CH"/>
              <a:t>The UZH Teaching Fund: Overview and Information Event</a:t>
            </a:r>
            <a:endParaRPr lang="de-CH"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de-CH" smtClean="0"/>
              <a:pPr/>
              <a:t>‹Nr.›</a:t>
            </a:fld>
            <a:endParaRPr lang="de-CH" dirty="0"/>
          </a:p>
        </p:txBody>
      </p:sp>
    </p:spTree>
    <p:extLst>
      <p:ext uri="{BB962C8B-B14F-4D97-AF65-F5344CB8AC3E}">
        <p14:creationId xmlns:p14="http://schemas.microsoft.com/office/powerpoint/2010/main" val="316226644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271463" y="244800"/>
            <a:ext cx="11650662" cy="625944"/>
          </a:xfrm>
          <a:prstGeom prst="rect">
            <a:avLst/>
          </a:prstGeom>
        </p:spPr>
        <p:txBody>
          <a:bodyPr vert="horz" lIns="0" tIns="0" rIns="0" bIns="0" rtlCol="0" anchor="t">
            <a:noAutofit/>
          </a:bodyPr>
          <a:lstStyle/>
          <a:p>
            <a:r>
              <a:rPr lang="de-CH" dirty="0"/>
              <a:t>Titel hinzufügen</a:t>
            </a:r>
          </a:p>
        </p:txBody>
      </p:sp>
      <p:sp>
        <p:nvSpPr>
          <p:cNvPr id="3" name="Textplatzhalter 2"/>
          <p:cNvSpPr>
            <a:spLocks noGrp="1"/>
          </p:cNvSpPr>
          <p:nvPr>
            <p:ph type="body" idx="1"/>
          </p:nvPr>
        </p:nvSpPr>
        <p:spPr>
          <a:xfrm>
            <a:off x="271461" y="870744"/>
            <a:ext cx="11650663" cy="5353844"/>
          </a:xfrm>
          <a:prstGeom prst="rect">
            <a:avLst/>
          </a:prstGeom>
        </p:spPr>
        <p:txBody>
          <a:bodyPr vert="horz" lIns="0" tIns="0" rIns="0" bIns="0" rtlCol="0">
            <a:noAutofit/>
          </a:bodyPr>
          <a:lstStyle/>
          <a:p>
            <a:pPr lvl="0"/>
            <a:r>
              <a:rPr lang="de-CH" noProof="0" dirty="0"/>
              <a:t>Inhalt hinzufügen</a:t>
            </a:r>
          </a:p>
          <a:p>
            <a:pPr lvl="1"/>
            <a:r>
              <a:rPr lang="de-CH" noProof="0" dirty="0"/>
              <a:t>Zweite Ebene</a:t>
            </a:r>
          </a:p>
          <a:p>
            <a:pPr lvl="2"/>
            <a:r>
              <a:rPr lang="de-CH" noProof="0" dirty="0"/>
              <a:t>Dritte Ebene</a:t>
            </a:r>
          </a:p>
          <a:p>
            <a:pPr lvl="3"/>
            <a:r>
              <a:rPr lang="de-CH" noProof="0" dirty="0"/>
              <a:t>Vierte Ebene</a:t>
            </a:r>
          </a:p>
          <a:p>
            <a:pPr lvl="4"/>
            <a:r>
              <a:rPr lang="de-CH" noProof="0" dirty="0"/>
              <a:t>Fünfte Ebene</a:t>
            </a:r>
          </a:p>
        </p:txBody>
      </p:sp>
      <p:sp>
        <p:nvSpPr>
          <p:cNvPr id="4" name="Datumsplatzhalter 3"/>
          <p:cNvSpPr>
            <a:spLocks noGrp="1"/>
          </p:cNvSpPr>
          <p:nvPr>
            <p:ph type="dt" sz="half" idx="2"/>
          </p:nvPr>
        </p:nvSpPr>
        <p:spPr>
          <a:xfrm>
            <a:off x="10416480" y="6424761"/>
            <a:ext cx="1189348" cy="144016"/>
          </a:xfrm>
          <a:prstGeom prst="rect">
            <a:avLst/>
          </a:prstGeom>
        </p:spPr>
        <p:txBody>
          <a:bodyPr vert="horz" lIns="0" tIns="0" rIns="0" bIns="0" rtlCol="0" anchor="t" anchorCtr="0"/>
          <a:lstStyle>
            <a:lvl1pPr algn="r">
              <a:lnSpc>
                <a:spcPct val="98000"/>
              </a:lnSpc>
              <a:defRPr sz="1000">
                <a:solidFill>
                  <a:schemeClr val="tx1"/>
                </a:solidFill>
              </a:defRPr>
            </a:lvl1pPr>
          </a:lstStyle>
          <a:p>
            <a:r>
              <a:rPr lang="de-CH"/>
              <a:t>06.02.2025</a:t>
            </a:r>
            <a:endParaRPr lang="de-CH" dirty="0"/>
          </a:p>
        </p:txBody>
      </p:sp>
      <p:sp>
        <p:nvSpPr>
          <p:cNvPr id="5" name="Fußzeilenplatzhalter 4"/>
          <p:cNvSpPr>
            <a:spLocks noGrp="1"/>
          </p:cNvSpPr>
          <p:nvPr>
            <p:ph type="ftr" sz="quarter" idx="3"/>
          </p:nvPr>
        </p:nvSpPr>
        <p:spPr>
          <a:xfrm>
            <a:off x="1428138" y="6424761"/>
            <a:ext cx="7922096" cy="144016"/>
          </a:xfrm>
          <a:prstGeom prst="rect">
            <a:avLst/>
          </a:prstGeom>
        </p:spPr>
        <p:txBody>
          <a:bodyPr vert="horz" lIns="0" tIns="0" rIns="0" bIns="0" rtlCol="0" anchor="t" anchorCtr="0"/>
          <a:lstStyle>
            <a:lvl1pPr algn="l">
              <a:lnSpc>
                <a:spcPct val="98000"/>
              </a:lnSpc>
              <a:defRPr sz="1000">
                <a:solidFill>
                  <a:schemeClr val="tx1"/>
                </a:solidFill>
              </a:defRPr>
            </a:lvl1pPr>
          </a:lstStyle>
          <a:p>
            <a:r>
              <a:rPr lang="de-CH"/>
              <a:t>The UZH Teaching Fund: Overview and Information Event</a:t>
            </a:r>
            <a:endParaRPr lang="de-CH" dirty="0"/>
          </a:p>
        </p:txBody>
      </p:sp>
      <p:sp>
        <p:nvSpPr>
          <p:cNvPr id="6" name="Foliennummernplatzhalter 5"/>
          <p:cNvSpPr>
            <a:spLocks noGrp="1"/>
          </p:cNvSpPr>
          <p:nvPr>
            <p:ph type="sldNum" sz="quarter" idx="4"/>
          </p:nvPr>
        </p:nvSpPr>
        <p:spPr>
          <a:xfrm>
            <a:off x="11712624" y="6424761"/>
            <a:ext cx="209500" cy="144016"/>
          </a:xfrm>
          <a:prstGeom prst="rect">
            <a:avLst/>
          </a:prstGeom>
        </p:spPr>
        <p:txBody>
          <a:bodyPr vert="horz" lIns="0" tIns="0" rIns="0" bIns="0" rtlCol="0" anchor="t" anchorCtr="0"/>
          <a:lstStyle>
            <a:lvl1pPr algn="r">
              <a:lnSpc>
                <a:spcPct val="98000"/>
              </a:lnSpc>
              <a:defRPr sz="1000">
                <a:solidFill>
                  <a:schemeClr val="tx1"/>
                </a:solidFill>
              </a:defRPr>
            </a:lvl1pPr>
          </a:lstStyle>
          <a:p>
            <a:fld id="{442AD375-037F-43D0-B059-5172DA06796A}" type="slidenum">
              <a:rPr lang="de-CH" smtClean="0"/>
              <a:pPr/>
              <a:t>‹Nr.›</a:t>
            </a:fld>
            <a:endParaRPr lang="de-CH" dirty="0"/>
          </a:p>
        </p:txBody>
      </p:sp>
      <p:sp>
        <p:nvSpPr>
          <p:cNvPr id="7" name="Textfeld 6">
            <a:extLst>
              <a:ext uri="{FF2B5EF4-FFF2-40B4-BE49-F238E27FC236}">
                <a16:creationId xmlns:a16="http://schemas.microsoft.com/office/drawing/2014/main" id="{1C703539-8E35-D069-DBD5-3A4DCC125A4D}"/>
              </a:ext>
            </a:extLst>
          </p:cNvPr>
          <p:cNvSpPr txBox="1"/>
          <p:nvPr userDrawn="1"/>
        </p:nvSpPr>
        <p:spPr>
          <a:xfrm rot="5400000">
            <a:off x="11394044" y="5941110"/>
            <a:ext cx="1753783" cy="61555"/>
          </a:xfrm>
          <a:prstGeom prst="rect">
            <a:avLst/>
          </a:prstGeom>
          <a:noFill/>
        </p:spPr>
        <p:txBody>
          <a:bodyPr wrap="square" lIns="0" tIns="0" rIns="0" bIns="0" rtlCol="0">
            <a:spAutoFit/>
          </a:bodyPr>
          <a:lstStyle/>
          <a:p>
            <a:pPr algn="r"/>
            <a:r>
              <a:rPr lang="de-CH" sz="400" spc="40" baseline="0" dirty="0">
                <a:solidFill>
                  <a:schemeClr val="bg1">
                    <a:lumMod val="85000"/>
                  </a:schemeClr>
                </a:solidFill>
              </a:rPr>
              <a:t>Erstellt durch Vorlagenbauer.ch</a:t>
            </a:r>
          </a:p>
        </p:txBody>
      </p:sp>
      <p:cxnSp>
        <p:nvCxnSpPr>
          <p:cNvPr id="11" name="Gerader Verbinder 10">
            <a:extLst>
              <a:ext uri="{FF2B5EF4-FFF2-40B4-BE49-F238E27FC236}">
                <a16:creationId xmlns:a16="http://schemas.microsoft.com/office/drawing/2014/main" id="{D0F7A25C-6B57-E378-A273-BBFF709DB255}"/>
              </a:ext>
            </a:extLst>
          </p:cNvPr>
          <p:cNvCxnSpPr>
            <a:cxnSpLocks/>
          </p:cNvCxnSpPr>
          <p:nvPr userDrawn="1"/>
        </p:nvCxnSpPr>
        <p:spPr>
          <a:xfrm>
            <a:off x="11703099" y="6448574"/>
            <a:ext cx="0" cy="129600"/>
          </a:xfrm>
          <a:prstGeom prst="line">
            <a:avLst/>
          </a:prstGeom>
          <a:ln w="6350">
            <a:solidFill>
              <a:srgbClr val="808080"/>
            </a:solidFill>
          </a:ln>
        </p:spPr>
        <p:style>
          <a:lnRef idx="1">
            <a:schemeClr val="accent1"/>
          </a:lnRef>
          <a:fillRef idx="0">
            <a:schemeClr val="accent1"/>
          </a:fillRef>
          <a:effectRef idx="0">
            <a:schemeClr val="accent1"/>
          </a:effectRef>
          <a:fontRef idx="minor">
            <a:schemeClr val="tx1"/>
          </a:fontRef>
        </p:style>
      </p:cxnSp>
      <p:sp>
        <p:nvSpPr>
          <p:cNvPr id="12" name="Textfeld 11">
            <a:extLst>
              <a:ext uri="{FF2B5EF4-FFF2-40B4-BE49-F238E27FC236}">
                <a16:creationId xmlns:a16="http://schemas.microsoft.com/office/drawing/2014/main" id="{428D97A1-67D4-8BCE-2C75-BEA0093CDA16}"/>
              </a:ext>
            </a:extLst>
          </p:cNvPr>
          <p:cNvSpPr txBox="1"/>
          <p:nvPr userDrawn="1"/>
        </p:nvSpPr>
        <p:spPr>
          <a:xfrm>
            <a:off x="269875" y="6424761"/>
            <a:ext cx="1001589" cy="153888"/>
          </a:xfrm>
          <a:prstGeom prst="rect">
            <a:avLst/>
          </a:prstGeom>
          <a:noFill/>
        </p:spPr>
        <p:txBody>
          <a:bodyPr wrap="square" lIns="0" tIns="0" rIns="0" bIns="0" rtlCol="0">
            <a:spAutoFit/>
          </a:bodyPr>
          <a:lstStyle/>
          <a:p>
            <a:r>
              <a:rPr lang="de-CH" sz="1000" b="1" dirty="0">
                <a:latin typeface="Source Sans Pro SemiBold" panose="020B0603030403020204" pitchFamily="34" charset="0"/>
              </a:rPr>
              <a:t>Universität Zürich</a:t>
            </a:r>
          </a:p>
        </p:txBody>
      </p:sp>
      <p:cxnSp>
        <p:nvCxnSpPr>
          <p:cNvPr id="13" name="Gerader Verbinder 12">
            <a:extLst>
              <a:ext uri="{FF2B5EF4-FFF2-40B4-BE49-F238E27FC236}">
                <a16:creationId xmlns:a16="http://schemas.microsoft.com/office/drawing/2014/main" id="{B7B29EB8-D7DC-4128-6431-E45C30786CE8}"/>
              </a:ext>
            </a:extLst>
          </p:cNvPr>
          <p:cNvCxnSpPr>
            <a:cxnSpLocks/>
          </p:cNvCxnSpPr>
          <p:nvPr userDrawn="1"/>
        </p:nvCxnSpPr>
        <p:spPr>
          <a:xfrm>
            <a:off x="1324800" y="6448574"/>
            <a:ext cx="0" cy="129600"/>
          </a:xfrm>
          <a:prstGeom prst="line">
            <a:avLst/>
          </a:prstGeom>
          <a:ln w="6350">
            <a:solidFill>
              <a:srgbClr val="80808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658" r:id="rId1"/>
    <p:sldLayoutId id="2147483668" r:id="rId2"/>
    <p:sldLayoutId id="2147483666" r:id="rId3"/>
    <p:sldLayoutId id="2147483667" r:id="rId4"/>
    <p:sldLayoutId id="2147483673" r:id="rId5"/>
    <p:sldLayoutId id="2147483683" r:id="rId6"/>
    <p:sldLayoutId id="2147483695" r:id="rId7"/>
    <p:sldLayoutId id="2147483659" r:id="rId8"/>
    <p:sldLayoutId id="2147483669" r:id="rId9"/>
    <p:sldLayoutId id="2147483661" r:id="rId10"/>
    <p:sldLayoutId id="2147483674" r:id="rId11"/>
    <p:sldLayoutId id="2147483675" r:id="rId12"/>
    <p:sldLayoutId id="2147483671" r:id="rId13"/>
    <p:sldLayoutId id="2147483682" r:id="rId14"/>
    <p:sldLayoutId id="2147483684" r:id="rId15"/>
    <p:sldLayoutId id="2147483677" r:id="rId16"/>
    <p:sldLayoutId id="2147483672" r:id="rId17"/>
    <p:sldLayoutId id="2147483679" r:id="rId18"/>
    <p:sldLayoutId id="2147483685" r:id="rId19"/>
    <p:sldLayoutId id="2147483680" r:id="rId20"/>
    <p:sldLayoutId id="2147483681" r:id="rId21"/>
    <p:sldLayoutId id="2147483686" r:id="rId22"/>
    <p:sldLayoutId id="2147483687" r:id="rId23"/>
    <p:sldLayoutId id="2147483691" r:id="rId24"/>
    <p:sldLayoutId id="2147483690" r:id="rId25"/>
    <p:sldLayoutId id="2147483688" r:id="rId26"/>
    <p:sldLayoutId id="2147483692" r:id="rId27"/>
    <p:sldLayoutId id="2147483670" r:id="rId28"/>
    <p:sldLayoutId id="2147483678" r:id="rId29"/>
    <p:sldLayoutId id="2147483693" r:id="rId30"/>
    <p:sldLayoutId id="2147483663" r:id="rId31"/>
    <p:sldLayoutId id="2147483664" r:id="rId32"/>
  </p:sldLayoutIdLst>
  <p:hf hdr="0"/>
  <p:txStyles>
    <p:titleStyle>
      <a:lvl1pPr algn="l" defTabSz="914400" rtl="0" eaLnBrk="1" latinLnBrk="0" hangingPunct="1">
        <a:lnSpc>
          <a:spcPct val="97000"/>
        </a:lnSpc>
        <a:spcBef>
          <a:spcPct val="0"/>
        </a:spcBef>
        <a:buNone/>
        <a:defRPr sz="2400" b="1" kern="1200" spc="0" baseline="0">
          <a:solidFill>
            <a:schemeClr val="tx1"/>
          </a:solidFill>
          <a:latin typeface="+mj-lt"/>
          <a:ea typeface="+mj-ea"/>
          <a:cs typeface="+mj-cs"/>
        </a:defRPr>
      </a:lvl1pPr>
    </p:titleStyle>
    <p:bodyStyle>
      <a:lvl1pPr marL="0" indent="0" algn="l" defTabSz="914400" rtl="0" eaLnBrk="1" latinLnBrk="0" hangingPunct="1">
        <a:lnSpc>
          <a:spcPct val="103000"/>
        </a:lnSpc>
        <a:spcBef>
          <a:spcPts val="0"/>
        </a:spcBef>
        <a:buFont typeface="+mj-lt"/>
        <a:buNone/>
        <a:defRPr sz="1600" kern="1200" spc="0" baseline="0">
          <a:solidFill>
            <a:schemeClr val="tx1"/>
          </a:solidFill>
          <a:latin typeface="+mn-lt"/>
          <a:ea typeface="+mn-ea"/>
          <a:cs typeface="+mn-cs"/>
        </a:defRPr>
      </a:lvl1pPr>
      <a:lvl2pPr marL="226800" indent="-226800" algn="l" defTabSz="914400" rtl="0" eaLnBrk="1" latinLnBrk="0" hangingPunct="1">
        <a:lnSpc>
          <a:spcPct val="103000"/>
        </a:lnSpc>
        <a:spcBef>
          <a:spcPts val="1000"/>
        </a:spcBef>
        <a:buFont typeface="Source Sans Pro" panose="020B0503030403020204" pitchFamily="34" charset="0"/>
        <a:buChar char="―"/>
        <a:defRPr sz="1600" kern="1200" spc="0" baseline="0">
          <a:solidFill>
            <a:schemeClr val="tx1"/>
          </a:solidFill>
          <a:latin typeface="+mn-lt"/>
          <a:ea typeface="+mn-ea"/>
          <a:cs typeface="+mn-cs"/>
        </a:defRPr>
      </a:lvl2pPr>
      <a:lvl3pPr marL="658800" indent="-226800" algn="l" defTabSz="914400" rtl="0" eaLnBrk="1" latinLnBrk="0" hangingPunct="1">
        <a:lnSpc>
          <a:spcPct val="103000"/>
        </a:lnSpc>
        <a:spcBef>
          <a:spcPts val="1000"/>
        </a:spcBef>
        <a:buFont typeface="Source Sans Pro" panose="020B0503030403020204" pitchFamily="34" charset="0"/>
        <a:buChar char="―"/>
        <a:defRPr sz="1600" kern="1200" spc="0" baseline="0">
          <a:solidFill>
            <a:schemeClr val="tx1"/>
          </a:solidFill>
          <a:latin typeface="+mn-lt"/>
          <a:ea typeface="+mn-ea"/>
          <a:cs typeface="+mn-cs"/>
        </a:defRPr>
      </a:lvl3pPr>
      <a:lvl4pPr marL="1090800" indent="-226800" algn="l" defTabSz="914400" rtl="0" eaLnBrk="1" latinLnBrk="0" hangingPunct="1">
        <a:lnSpc>
          <a:spcPct val="103000"/>
        </a:lnSpc>
        <a:spcBef>
          <a:spcPts val="1000"/>
        </a:spcBef>
        <a:buFont typeface="Source Sans Pro" panose="020B0503030403020204" pitchFamily="34" charset="0"/>
        <a:buChar char="―"/>
        <a:defRPr sz="1600" kern="1200" spc="0" baseline="0">
          <a:solidFill>
            <a:schemeClr val="tx1"/>
          </a:solidFill>
          <a:latin typeface="+mn-lt"/>
          <a:ea typeface="+mn-ea"/>
          <a:cs typeface="+mn-cs"/>
        </a:defRPr>
      </a:lvl4pPr>
      <a:lvl5pPr marL="1522800" indent="-226800" algn="l" defTabSz="914400" rtl="0" eaLnBrk="1" latinLnBrk="0" hangingPunct="1">
        <a:lnSpc>
          <a:spcPct val="103000"/>
        </a:lnSpc>
        <a:spcBef>
          <a:spcPts val="1000"/>
        </a:spcBef>
        <a:buFont typeface="Source Sans Pro" panose="020B0503030403020204" pitchFamily="34" charset="0"/>
        <a:buChar char="―"/>
        <a:defRPr sz="1600" kern="1200" spc="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indent="0" algn="l" defTabSz="914400" rtl="0" eaLnBrk="1" latinLnBrk="0" hangingPunct="1">
        <a:lnSpc>
          <a:spcPct val="98000"/>
        </a:lnSpc>
        <a:spcBef>
          <a:spcPts val="0"/>
        </a:spcBef>
        <a:buFont typeface="+mj-lt"/>
        <a:buNone/>
        <a:defRPr sz="1600" kern="1200" spc="-10" baseline="0">
          <a:solidFill>
            <a:schemeClr val="tx1"/>
          </a:solidFill>
          <a:latin typeface="+mn-lt"/>
          <a:ea typeface="+mn-ea"/>
          <a:cs typeface="+mn-cs"/>
        </a:defRPr>
      </a:lvl1pPr>
      <a:lvl2pPr marL="174625" indent="-174625" algn="l" defTabSz="914400" rtl="0" eaLnBrk="1" latinLnBrk="0" hangingPunct="1">
        <a:lnSpc>
          <a:spcPct val="98000"/>
        </a:lnSpc>
        <a:spcBef>
          <a:spcPts val="0"/>
        </a:spcBef>
        <a:buFont typeface="Source Sans Pro" panose="020B0503030403020204" pitchFamily="34" charset="0"/>
        <a:buChar char="―"/>
        <a:defRPr sz="1600" kern="1200" spc="-10" baseline="0">
          <a:solidFill>
            <a:schemeClr val="tx1"/>
          </a:solidFill>
          <a:latin typeface="+mn-lt"/>
          <a:ea typeface="+mn-ea"/>
          <a:cs typeface="+mn-cs"/>
        </a:defRPr>
      </a:lvl2pPr>
      <a:lvl3pPr marL="360363" indent="-185738" algn="l" defTabSz="914400" rtl="0" eaLnBrk="1" latinLnBrk="0" hangingPunct="1">
        <a:lnSpc>
          <a:spcPct val="98000"/>
        </a:lnSpc>
        <a:spcBef>
          <a:spcPts val="0"/>
        </a:spcBef>
        <a:buFont typeface="Source Sans Pro" panose="020B0503030403020204" pitchFamily="34" charset="0"/>
        <a:buChar char="―"/>
        <a:defRPr sz="1600" kern="1200" spc="-10" baseline="0">
          <a:solidFill>
            <a:schemeClr val="tx1"/>
          </a:solidFill>
          <a:latin typeface="+mn-lt"/>
          <a:ea typeface="+mn-ea"/>
          <a:cs typeface="+mn-cs"/>
        </a:defRPr>
      </a:lvl3pPr>
      <a:lvl4pPr marL="534988" indent="-174625" algn="l" defTabSz="914400" rtl="0" eaLnBrk="1" latinLnBrk="0" hangingPunct="1">
        <a:lnSpc>
          <a:spcPct val="98000"/>
        </a:lnSpc>
        <a:spcBef>
          <a:spcPts val="0"/>
        </a:spcBef>
        <a:buFont typeface="Source Sans Pro" panose="020B0503030403020204" pitchFamily="34" charset="0"/>
        <a:buChar char="―"/>
        <a:defRPr sz="1600" kern="1200" spc="-10" baseline="0">
          <a:solidFill>
            <a:schemeClr val="tx1"/>
          </a:solidFill>
          <a:latin typeface="+mn-lt"/>
          <a:ea typeface="+mn-ea"/>
          <a:cs typeface="+mn-cs"/>
        </a:defRPr>
      </a:lvl4pPr>
      <a:lvl5pPr marL="719138" indent="-184150" algn="l" defTabSz="914400" rtl="0" eaLnBrk="1" latinLnBrk="0" hangingPunct="1">
        <a:lnSpc>
          <a:spcPct val="98000"/>
        </a:lnSpc>
        <a:spcBef>
          <a:spcPts val="0"/>
        </a:spcBef>
        <a:buFont typeface="Source Sans Pro" panose="020B0503030403020204" pitchFamily="34" charset="0"/>
        <a:buChar char="―"/>
        <a:defRPr sz="1600" kern="1200" spc="-1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70" userDrawn="1">
          <p15:clr>
            <a:srgbClr val="A4A3A4"/>
          </p15:clr>
        </p15:guide>
        <p15:guide id="2" pos="7510" userDrawn="1">
          <p15:clr>
            <a:srgbClr val="A4A3A4"/>
          </p15:clr>
        </p15:guide>
        <p15:guide id="3" orient="horz" pos="3921" userDrawn="1">
          <p15:clr>
            <a:srgbClr val="A4A3A4"/>
          </p15:clr>
        </p15:guide>
        <p15:guide id="4" orient="horz" pos="546" userDrawn="1">
          <p15:clr>
            <a:srgbClr val="A4A3A4"/>
          </p15:clr>
        </p15:guide>
        <p15:guide id="6" orient="horz" pos="172" userDrawn="1">
          <p15:clr>
            <a:srgbClr val="A4A3A4"/>
          </p15:clr>
        </p15:guide>
        <p15:guide id="7" orient="horz" pos="864" userDrawn="1">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t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5.xml"/><Relationship Id="rId5" Type="http://schemas.openxmlformats.org/officeDocument/2006/relationships/hyperlink" Target="mailto:open@ulf.uzh.ch" TargetMode="External"/><Relationship Id="rId4" Type="http://schemas.openxmlformats.org/officeDocument/2006/relationships/hyperlink" Target="https://www.zi.uzh.ch/apps/service-catalog/de?q=%2A&amp;size=n_10_n"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mailto:anna.leupold@uzh.ch" TargetMode="External"/><Relationship Id="rId2" Type="http://schemas.openxmlformats.org/officeDocument/2006/relationships/image" Target="../media/image24.png"/><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9.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Layout" Target="../slideLayouts/slideLayout15.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hyperlink" Target="http://www.ulf.uzh.ch/en/engage_now" TargetMode="External"/><Relationship Id="rId4" Type="http://schemas.openxmlformats.org/officeDocument/2006/relationships/image" Target="../media/image13.png"/><Relationship Id="rId9" Type="http://schemas.openxmlformats.org/officeDocument/2006/relationships/hyperlink" Target="http://www.ulf.uzh.ch/en/micro_innovation"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7016A7D-7646-8B78-5648-F64A6D0ED7E9}"/>
              </a:ext>
            </a:extLst>
          </p:cNvPr>
          <p:cNvSpPr>
            <a:spLocks noGrp="1"/>
          </p:cNvSpPr>
          <p:nvPr>
            <p:ph type="dt" sz="half" idx="10"/>
          </p:nvPr>
        </p:nvSpPr>
        <p:spPr>
          <a:xfrm rot="16200000">
            <a:off x="12192000" y="72000"/>
            <a:ext cx="72000" cy="72000"/>
          </a:xfrm>
        </p:spPr>
        <p:txBody>
          <a:bodyPr/>
          <a:lstStyle/>
          <a:p>
            <a:r>
              <a:rPr lang="de-CH"/>
              <a:t>06.02.2025</a:t>
            </a:r>
            <a:endParaRPr lang="de-CH" dirty="0"/>
          </a:p>
        </p:txBody>
      </p:sp>
      <p:sp>
        <p:nvSpPr>
          <p:cNvPr id="6" name="Foliennummernplatzhalter 5">
            <a:extLst>
              <a:ext uri="{FF2B5EF4-FFF2-40B4-BE49-F238E27FC236}">
                <a16:creationId xmlns:a16="http://schemas.microsoft.com/office/drawing/2014/main" id="{14A54853-07CE-BF06-B12F-0ECD205AB193}"/>
              </a:ext>
            </a:extLst>
          </p:cNvPr>
          <p:cNvSpPr>
            <a:spLocks noGrp="1"/>
          </p:cNvSpPr>
          <p:nvPr>
            <p:ph type="sldNum" sz="quarter" idx="12"/>
          </p:nvPr>
        </p:nvSpPr>
        <p:spPr>
          <a:xfrm rot="16200000">
            <a:off x="12192000" y="0"/>
            <a:ext cx="72000" cy="72000"/>
          </a:xfrm>
        </p:spPr>
        <p:txBody>
          <a:bodyPr/>
          <a:lstStyle/>
          <a:p>
            <a:r>
              <a:rPr lang="de-CH"/>
              <a:t> </a:t>
            </a:r>
            <a:endParaRPr lang="de-CH" dirty="0"/>
          </a:p>
        </p:txBody>
      </p:sp>
      <p:pic>
        <p:nvPicPr>
          <p:cNvPr id="7" name="Bildplatzhalter 6" descr="Ein Bild, das Kleidung, Schuhwerk, Mann, Wand enthält.&#10;&#10;Automatisch generierte Beschreibung">
            <a:extLst>
              <a:ext uri="{FF2B5EF4-FFF2-40B4-BE49-F238E27FC236}">
                <a16:creationId xmlns:a16="http://schemas.microsoft.com/office/drawing/2014/main" id="{CF74B791-6A7D-0526-601A-E5093F77D425}"/>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l="6742" t="18087" r="5505" b="158"/>
          <a:stretch/>
        </p:blipFill>
        <p:spPr>
          <a:xfrm>
            <a:off x="270000" y="273600"/>
            <a:ext cx="11655300" cy="6107728"/>
          </a:xfrm>
        </p:spPr>
      </p:pic>
      <p:sp>
        <p:nvSpPr>
          <p:cNvPr id="23" name="Textplatzhalter 22">
            <a:extLst>
              <a:ext uri="{FF2B5EF4-FFF2-40B4-BE49-F238E27FC236}">
                <a16:creationId xmlns:a16="http://schemas.microsoft.com/office/drawing/2014/main" id="{34A5ED67-74CC-AECD-C4DF-431145474433}"/>
              </a:ext>
            </a:extLst>
          </p:cNvPr>
          <p:cNvSpPr>
            <a:spLocks noGrp="1"/>
          </p:cNvSpPr>
          <p:nvPr>
            <p:ph type="body" sz="quarter" idx="14"/>
          </p:nvPr>
        </p:nvSpPr>
        <p:spPr>
          <a:xfrm>
            <a:off x="0" y="3789040"/>
            <a:ext cx="9020982" cy="2218328"/>
          </a:xfrm>
        </p:spPr>
        <p:txBody>
          <a:bodyPr/>
          <a:lstStyle/>
          <a:p>
            <a:r>
              <a:rPr lang="en-US" dirty="0"/>
              <a:t>The University Teaching Fund: </a:t>
            </a:r>
            <a:br>
              <a:rPr lang="en-US" dirty="0"/>
            </a:br>
            <a:r>
              <a:rPr lang="en-US" dirty="0"/>
              <a:t>Overview and </a:t>
            </a:r>
            <a:r>
              <a:rPr lang="en-US" dirty="0" err="1"/>
              <a:t>open_innovation</a:t>
            </a:r>
            <a:r>
              <a:rPr lang="en-US" dirty="0"/>
              <a:t> Information Event</a:t>
            </a:r>
            <a:endParaRPr lang="en-US" noProof="0" dirty="0"/>
          </a:p>
          <a:p>
            <a:pPr lvl="1"/>
            <a:r>
              <a:rPr lang="en-US" dirty="0"/>
              <a:t>UZH Teaching Fund, Call for Proposals 2025</a:t>
            </a:r>
            <a:endParaRPr lang="en-US" noProof="0" dirty="0"/>
          </a:p>
          <a:p>
            <a:pPr lvl="2"/>
            <a:r>
              <a:rPr lang="en-US" noProof="0" dirty="0"/>
              <a:t>Dr. Anna Leupold</a:t>
            </a:r>
            <a:br>
              <a:rPr lang="en-US" noProof="0" dirty="0"/>
            </a:br>
            <a:r>
              <a:rPr lang="en-US" dirty="0"/>
              <a:t>February 6</a:t>
            </a:r>
            <a:r>
              <a:rPr lang="en-US" baseline="30000" dirty="0"/>
              <a:t>th</a:t>
            </a:r>
            <a:r>
              <a:rPr lang="en-US" dirty="0"/>
              <a:t>, 2025</a:t>
            </a:r>
            <a:endParaRPr lang="en-US" noProof="0" dirty="0"/>
          </a:p>
        </p:txBody>
      </p:sp>
      <p:sp>
        <p:nvSpPr>
          <p:cNvPr id="2" name="Fußzeilenplatzhalter 1">
            <a:extLst>
              <a:ext uri="{FF2B5EF4-FFF2-40B4-BE49-F238E27FC236}">
                <a16:creationId xmlns:a16="http://schemas.microsoft.com/office/drawing/2014/main" id="{2BD0EA42-1187-FABB-4420-CF9057B9FC8F}"/>
              </a:ext>
            </a:extLst>
          </p:cNvPr>
          <p:cNvSpPr>
            <a:spLocks noGrp="1"/>
          </p:cNvSpPr>
          <p:nvPr>
            <p:ph type="ftr" sz="quarter" idx="11"/>
          </p:nvPr>
        </p:nvSpPr>
        <p:spPr/>
        <p:txBody>
          <a:bodyPr/>
          <a:lstStyle/>
          <a:p>
            <a:r>
              <a:rPr lang="de-CH" noProof="0"/>
              <a:t>The UZH Teaching Fund: Overview and Information Event</a:t>
            </a:r>
          </a:p>
        </p:txBody>
      </p:sp>
    </p:spTree>
    <p:extLst>
      <p:ext uri="{BB962C8B-B14F-4D97-AF65-F5344CB8AC3E}">
        <p14:creationId xmlns:p14="http://schemas.microsoft.com/office/powerpoint/2010/main" val="2995913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B1CE45-D739-E960-7D7A-61EEAE35503C}"/>
              </a:ext>
            </a:extLst>
          </p:cNvPr>
          <p:cNvSpPr>
            <a:spLocks noGrp="1"/>
          </p:cNvSpPr>
          <p:nvPr>
            <p:ph type="title"/>
          </p:nvPr>
        </p:nvSpPr>
        <p:spPr/>
        <p:txBody>
          <a:bodyPr/>
          <a:lstStyle/>
          <a:p>
            <a:r>
              <a:rPr lang="en-GB" dirty="0"/>
              <a:t>Application – the Most Important Aspects</a:t>
            </a:r>
          </a:p>
        </p:txBody>
      </p:sp>
      <p:sp>
        <p:nvSpPr>
          <p:cNvPr id="4" name="Datumsplatzhalter 3">
            <a:extLst>
              <a:ext uri="{FF2B5EF4-FFF2-40B4-BE49-F238E27FC236}">
                <a16:creationId xmlns:a16="http://schemas.microsoft.com/office/drawing/2014/main" id="{CE785073-06C3-B77D-9238-D05D71601859}"/>
              </a:ext>
            </a:extLst>
          </p:cNvPr>
          <p:cNvSpPr>
            <a:spLocks noGrp="1"/>
          </p:cNvSpPr>
          <p:nvPr>
            <p:ph type="dt" sz="half" idx="10"/>
          </p:nvPr>
        </p:nvSpPr>
        <p:spPr/>
        <p:txBody>
          <a:bodyPr/>
          <a:lstStyle/>
          <a:p>
            <a:r>
              <a:rPr lang="de-CH"/>
              <a:t>06.02.2025</a:t>
            </a:r>
            <a:endParaRPr lang="en-GB"/>
          </a:p>
        </p:txBody>
      </p:sp>
      <p:sp>
        <p:nvSpPr>
          <p:cNvPr id="5" name="Fußzeilenplatzhalter 4">
            <a:extLst>
              <a:ext uri="{FF2B5EF4-FFF2-40B4-BE49-F238E27FC236}">
                <a16:creationId xmlns:a16="http://schemas.microsoft.com/office/drawing/2014/main" id="{8813A36B-E4BD-2FEE-3ADC-3CD23EE8409D}"/>
              </a:ext>
            </a:extLst>
          </p:cNvPr>
          <p:cNvSpPr>
            <a:spLocks noGrp="1"/>
          </p:cNvSpPr>
          <p:nvPr>
            <p:ph type="ftr" sz="quarter" idx="11"/>
          </p:nvPr>
        </p:nvSpPr>
        <p:spPr/>
        <p:txBody>
          <a:bodyPr/>
          <a:lstStyle/>
          <a:p>
            <a:r>
              <a:rPr lang="en-GB"/>
              <a:t>The UZH Teaching Fund: Overview and Information Event</a:t>
            </a:r>
          </a:p>
        </p:txBody>
      </p:sp>
      <p:sp>
        <p:nvSpPr>
          <p:cNvPr id="6" name="Foliennummernplatzhalter 5">
            <a:extLst>
              <a:ext uri="{FF2B5EF4-FFF2-40B4-BE49-F238E27FC236}">
                <a16:creationId xmlns:a16="http://schemas.microsoft.com/office/drawing/2014/main" id="{1F65783E-52EC-FD6A-FD14-0FD79EB8F503}"/>
              </a:ext>
            </a:extLst>
          </p:cNvPr>
          <p:cNvSpPr>
            <a:spLocks noGrp="1"/>
          </p:cNvSpPr>
          <p:nvPr>
            <p:ph type="sldNum" sz="quarter" idx="12"/>
          </p:nvPr>
        </p:nvSpPr>
        <p:spPr/>
        <p:txBody>
          <a:bodyPr/>
          <a:lstStyle/>
          <a:p>
            <a:fld id="{442AD375-037F-43D0-B059-5172DA06796A}" type="slidenum">
              <a:rPr lang="en-GB" smtClean="0"/>
              <a:pPr/>
              <a:t>10</a:t>
            </a:fld>
            <a:endParaRPr lang="en-GB"/>
          </a:p>
        </p:txBody>
      </p:sp>
      <p:grpSp>
        <p:nvGrpSpPr>
          <p:cNvPr id="8" name="Group 39">
            <a:extLst>
              <a:ext uri="{FF2B5EF4-FFF2-40B4-BE49-F238E27FC236}">
                <a16:creationId xmlns:a16="http://schemas.microsoft.com/office/drawing/2014/main" id="{9CAF6742-D518-96CD-497B-0AFE98E606F3}"/>
              </a:ext>
            </a:extLst>
          </p:cNvPr>
          <p:cNvGrpSpPr/>
          <p:nvPr/>
        </p:nvGrpSpPr>
        <p:grpSpPr>
          <a:xfrm>
            <a:off x="8651582" y="1062752"/>
            <a:ext cx="2778419" cy="4559710"/>
            <a:chOff x="16745404" y="2287703"/>
            <a:chExt cx="5880975" cy="9651367"/>
          </a:xfrm>
        </p:grpSpPr>
        <p:sp>
          <p:nvSpPr>
            <p:cNvPr id="9" name="Freeform 23">
              <a:extLst>
                <a:ext uri="{FF2B5EF4-FFF2-40B4-BE49-F238E27FC236}">
                  <a16:creationId xmlns:a16="http://schemas.microsoft.com/office/drawing/2014/main" id="{F1FF1ABE-B079-17C2-4EC9-4A1FBBF4F623}"/>
                </a:ext>
              </a:extLst>
            </p:cNvPr>
            <p:cNvSpPr>
              <a:spLocks noChangeArrowheads="1"/>
            </p:cNvSpPr>
            <p:nvPr/>
          </p:nvSpPr>
          <p:spPr bwMode="auto">
            <a:xfrm>
              <a:off x="16745404" y="10730600"/>
              <a:ext cx="5880975" cy="1208470"/>
            </a:xfrm>
            <a:custGeom>
              <a:avLst/>
              <a:gdLst>
                <a:gd name="T0" fmla="*/ 1104720 w 6137"/>
                <a:gd name="T1" fmla="*/ 0 h 969"/>
                <a:gd name="T2" fmla="*/ 1104720 w 6137"/>
                <a:gd name="T3" fmla="*/ 0 h 969"/>
                <a:gd name="T4" fmla="*/ 0 w 6137"/>
                <a:gd name="T5" fmla="*/ 174445 h 969"/>
                <a:gd name="T6" fmla="*/ 0 w 6137"/>
                <a:gd name="T7" fmla="*/ 174445 h 969"/>
                <a:gd name="T8" fmla="*/ 1104720 w 6137"/>
                <a:gd name="T9" fmla="*/ 348890 h 969"/>
                <a:gd name="T10" fmla="*/ 1104720 w 6137"/>
                <a:gd name="T11" fmla="*/ 348890 h 969"/>
                <a:gd name="T12" fmla="*/ 2209440 w 6137"/>
                <a:gd name="T13" fmla="*/ 174445 h 969"/>
                <a:gd name="T14" fmla="*/ 2209440 w 6137"/>
                <a:gd name="T15" fmla="*/ 174445 h 969"/>
                <a:gd name="T16" fmla="*/ 1104720 w 6137"/>
                <a:gd name="T17" fmla="*/ 0 h 96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137" h="969">
                  <a:moveTo>
                    <a:pt x="3068" y="0"/>
                  </a:moveTo>
                  <a:lnTo>
                    <a:pt x="3068" y="0"/>
                  </a:lnTo>
                  <a:cubicBezTo>
                    <a:pt x="1374" y="0"/>
                    <a:pt x="0" y="217"/>
                    <a:pt x="0" y="484"/>
                  </a:cubicBezTo>
                  <a:cubicBezTo>
                    <a:pt x="0" y="751"/>
                    <a:pt x="1374" y="968"/>
                    <a:pt x="3068" y="968"/>
                  </a:cubicBezTo>
                  <a:cubicBezTo>
                    <a:pt x="4762" y="968"/>
                    <a:pt x="6136" y="751"/>
                    <a:pt x="6136" y="484"/>
                  </a:cubicBezTo>
                  <a:cubicBezTo>
                    <a:pt x="6136" y="217"/>
                    <a:pt x="4762" y="0"/>
                    <a:pt x="3068" y="0"/>
                  </a:cubicBezTo>
                </a:path>
              </a:pathLst>
            </a:custGeom>
            <a:solidFill>
              <a:schemeClr val="bg1">
                <a:lumMod val="95000"/>
              </a:schemeClr>
            </a:solidFill>
            <a:ln>
              <a:noFill/>
            </a:ln>
            <a:effectLst/>
          </p:spPr>
          <p:txBody>
            <a:bodyPr wrap="none" anchor="ctr"/>
            <a:lstStyle/>
            <a:p>
              <a:endParaRPr lang="en-GB" sz="1800">
                <a:latin typeface="Poppins" pitchFamily="2" charset="77"/>
              </a:endParaRPr>
            </a:p>
          </p:txBody>
        </p:sp>
        <p:sp>
          <p:nvSpPr>
            <p:cNvPr id="10" name="Freeform 23">
              <a:extLst>
                <a:ext uri="{FF2B5EF4-FFF2-40B4-BE49-F238E27FC236}">
                  <a16:creationId xmlns:a16="http://schemas.microsoft.com/office/drawing/2014/main" id="{5AD8A9B1-E2FC-240E-C277-DDA0AA1EBEA6}"/>
                </a:ext>
              </a:extLst>
            </p:cNvPr>
            <p:cNvSpPr>
              <a:spLocks noChangeArrowheads="1"/>
            </p:cNvSpPr>
            <p:nvPr/>
          </p:nvSpPr>
          <p:spPr bwMode="auto">
            <a:xfrm>
              <a:off x="17563127" y="7133631"/>
              <a:ext cx="4129873" cy="4455532"/>
            </a:xfrm>
            <a:custGeom>
              <a:avLst/>
              <a:gdLst>
                <a:gd name="connsiteX0" fmla="*/ 1667002 w 4129873"/>
                <a:gd name="connsiteY0" fmla="*/ 1007 h 4455532"/>
                <a:gd name="connsiteX1" fmla="*/ 1776690 w 4129873"/>
                <a:gd name="connsiteY1" fmla="*/ 80780 h 4455532"/>
                <a:gd name="connsiteX2" fmla="*/ 1801936 w 4129873"/>
                <a:gd name="connsiteY2" fmla="*/ 240089 h 4455532"/>
                <a:gd name="connsiteX3" fmla="*/ 1878910 w 4129873"/>
                <a:gd name="connsiteY3" fmla="*/ 64941 h 4455532"/>
                <a:gd name="connsiteX4" fmla="*/ 4118778 w 4129873"/>
                <a:gd name="connsiteY4" fmla="*/ 4315875 h 4455532"/>
                <a:gd name="connsiteX5" fmla="*/ 4078892 w 4129873"/>
                <a:gd name="connsiteY5" fmla="*/ 4444200 h 4455532"/>
                <a:gd name="connsiteX6" fmla="*/ 3949262 w 4129873"/>
                <a:gd name="connsiteY6" fmla="*/ 4404332 h 4455532"/>
                <a:gd name="connsiteX7" fmla="*/ 1895114 w 4129873"/>
                <a:gd name="connsiteY7" fmla="*/ 502244 h 4455532"/>
                <a:gd name="connsiteX8" fmla="*/ 1857164 w 4129873"/>
                <a:gd name="connsiteY8" fmla="*/ 588574 h 4455532"/>
                <a:gd name="connsiteX9" fmla="*/ 2367504 w 4129873"/>
                <a:gd name="connsiteY9" fmla="*/ 3808876 h 4455532"/>
                <a:gd name="connsiteX10" fmla="*/ 2287732 w 4129873"/>
                <a:gd name="connsiteY10" fmla="*/ 3917316 h 4455532"/>
                <a:gd name="connsiteX11" fmla="*/ 2274020 w 4129873"/>
                <a:gd name="connsiteY11" fmla="*/ 3919808 h 4455532"/>
                <a:gd name="connsiteX12" fmla="*/ 2179290 w 4129873"/>
                <a:gd name="connsiteY12" fmla="*/ 3840036 h 4455532"/>
                <a:gd name="connsiteX13" fmla="*/ 1715308 w 4129873"/>
                <a:gd name="connsiteY13" fmla="*/ 911268 h 4455532"/>
                <a:gd name="connsiteX14" fmla="*/ 182492 w 4129873"/>
                <a:gd name="connsiteY14" fmla="*/ 4398103 h 4455532"/>
                <a:gd name="connsiteX15" fmla="*/ 95242 w 4129873"/>
                <a:gd name="connsiteY15" fmla="*/ 4455414 h 4455532"/>
                <a:gd name="connsiteX16" fmla="*/ 57848 w 4129873"/>
                <a:gd name="connsiteY16" fmla="*/ 4446692 h 4455532"/>
                <a:gd name="connsiteX17" fmla="*/ 7990 w 4129873"/>
                <a:gd name="connsiteY17" fmla="*/ 4322104 h 4455532"/>
                <a:gd name="connsiteX18" fmla="*/ 1660104 w 4129873"/>
                <a:gd name="connsiteY18" fmla="*/ 562819 h 4455532"/>
                <a:gd name="connsiteX19" fmla="*/ 1588478 w 4129873"/>
                <a:gd name="connsiteY19" fmla="*/ 110694 h 4455532"/>
                <a:gd name="connsiteX20" fmla="*/ 1667002 w 4129873"/>
                <a:gd name="connsiteY20" fmla="*/ 1007 h 4455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129873" h="4455532">
                  <a:moveTo>
                    <a:pt x="1667002" y="1007"/>
                  </a:moveTo>
                  <a:cubicBezTo>
                    <a:pt x="1719354" y="-6471"/>
                    <a:pt x="1767964" y="28429"/>
                    <a:pt x="1776690" y="80780"/>
                  </a:cubicBezTo>
                  <a:lnTo>
                    <a:pt x="1801936" y="240089"/>
                  </a:lnTo>
                  <a:lnTo>
                    <a:pt x="1878910" y="64941"/>
                  </a:lnTo>
                  <a:lnTo>
                    <a:pt x="4118778" y="4315875"/>
                  </a:lnTo>
                  <a:cubicBezTo>
                    <a:pt x="4143708" y="4361972"/>
                    <a:pt x="4125010" y="4419283"/>
                    <a:pt x="4078892" y="4444200"/>
                  </a:cubicBezTo>
                  <a:cubicBezTo>
                    <a:pt x="4031528" y="4469118"/>
                    <a:pt x="3974190" y="4451676"/>
                    <a:pt x="3949262" y="4404332"/>
                  </a:cubicBezTo>
                  <a:lnTo>
                    <a:pt x="1895114" y="502244"/>
                  </a:lnTo>
                  <a:lnTo>
                    <a:pt x="1857164" y="588574"/>
                  </a:lnTo>
                  <a:lnTo>
                    <a:pt x="2367504" y="3808876"/>
                  </a:lnTo>
                  <a:cubicBezTo>
                    <a:pt x="2374982" y="3861226"/>
                    <a:pt x="2340082" y="3909837"/>
                    <a:pt x="2287732" y="3917316"/>
                  </a:cubicBezTo>
                  <a:cubicBezTo>
                    <a:pt x="2282746" y="3919808"/>
                    <a:pt x="2277760" y="3919808"/>
                    <a:pt x="2274020" y="3919808"/>
                  </a:cubicBezTo>
                  <a:cubicBezTo>
                    <a:pt x="2226656" y="3919808"/>
                    <a:pt x="2186770" y="3886155"/>
                    <a:pt x="2179290" y="3840036"/>
                  </a:cubicBezTo>
                  <a:lnTo>
                    <a:pt x="1715308" y="911268"/>
                  </a:lnTo>
                  <a:lnTo>
                    <a:pt x="182492" y="4398103"/>
                  </a:lnTo>
                  <a:cubicBezTo>
                    <a:pt x="166288" y="4432988"/>
                    <a:pt x="131388" y="4455414"/>
                    <a:pt x="95242" y="4455414"/>
                  </a:cubicBezTo>
                  <a:cubicBezTo>
                    <a:pt x="81530" y="4455414"/>
                    <a:pt x="69066" y="4452922"/>
                    <a:pt x="57848" y="4446692"/>
                  </a:cubicBezTo>
                  <a:cubicBezTo>
                    <a:pt x="9236" y="4425512"/>
                    <a:pt x="-13200" y="4369448"/>
                    <a:pt x="7990" y="4322104"/>
                  </a:cubicBezTo>
                  <a:lnTo>
                    <a:pt x="1660104" y="562819"/>
                  </a:lnTo>
                  <a:lnTo>
                    <a:pt x="1588478" y="110694"/>
                  </a:lnTo>
                  <a:cubicBezTo>
                    <a:pt x="1579752" y="58344"/>
                    <a:pt x="1615898" y="9732"/>
                    <a:pt x="1667002" y="1007"/>
                  </a:cubicBezTo>
                  <a:close/>
                </a:path>
              </a:pathLst>
            </a:custGeom>
            <a:solidFill>
              <a:schemeClr val="tx2"/>
            </a:solidFill>
            <a:ln>
              <a:noFill/>
            </a:ln>
            <a:effectLst/>
          </p:spPr>
          <p:txBody>
            <a:bodyPr wrap="square" anchor="ctr">
              <a:noAutofit/>
            </a:bodyPr>
            <a:lstStyle/>
            <a:p>
              <a:endParaRPr lang="en-GB" sz="1800">
                <a:latin typeface="Poppins" pitchFamily="2" charset="77"/>
              </a:endParaRPr>
            </a:p>
          </p:txBody>
        </p:sp>
        <p:sp>
          <p:nvSpPr>
            <p:cNvPr id="11" name="Freeform 24">
              <a:extLst>
                <a:ext uri="{FF2B5EF4-FFF2-40B4-BE49-F238E27FC236}">
                  <a16:creationId xmlns:a16="http://schemas.microsoft.com/office/drawing/2014/main" id="{606BFB9D-22D9-C92A-46E5-1AA57D2DC269}"/>
                </a:ext>
              </a:extLst>
            </p:cNvPr>
            <p:cNvSpPr>
              <a:spLocks noChangeArrowheads="1"/>
            </p:cNvSpPr>
            <p:nvPr/>
          </p:nvSpPr>
          <p:spPr bwMode="auto">
            <a:xfrm>
              <a:off x="17168422" y="2326243"/>
              <a:ext cx="4167700" cy="8122091"/>
            </a:xfrm>
            <a:custGeom>
              <a:avLst/>
              <a:gdLst>
                <a:gd name="connsiteX0" fmla="*/ 3204129 w 4167700"/>
                <a:gd name="connsiteY0" fmla="*/ 0 h 8122091"/>
                <a:gd name="connsiteX1" fmla="*/ 3609185 w 4167700"/>
                <a:gd name="connsiteY1" fmla="*/ 159512 h 8122091"/>
                <a:gd name="connsiteX2" fmla="*/ 3629037 w 4167700"/>
                <a:gd name="connsiteY2" fmla="*/ 164158 h 8122091"/>
                <a:gd name="connsiteX3" fmla="*/ 3483345 w 4167700"/>
                <a:gd name="connsiteY3" fmla="*/ 4670322 h 8122091"/>
                <a:gd name="connsiteX4" fmla="*/ 539591 w 4167700"/>
                <a:gd name="connsiteY4" fmla="*/ 8083893 h 8122091"/>
                <a:gd name="connsiteX5" fmla="*/ 539361 w 4167700"/>
                <a:gd name="connsiteY5" fmla="*/ 8083764 h 8122091"/>
                <a:gd name="connsiteX6" fmla="*/ 539071 w 4167700"/>
                <a:gd name="connsiteY6" fmla="*/ 8084506 h 8122091"/>
                <a:gd name="connsiteX7" fmla="*/ 117845 w 4167700"/>
                <a:gd name="connsiteY7" fmla="*/ 7918567 h 8122091"/>
                <a:gd name="connsiteX8" fmla="*/ 150057 w 4167700"/>
                <a:gd name="connsiteY8" fmla="*/ 7833083 h 8122091"/>
                <a:gd name="connsiteX9" fmla="*/ 283841 w 4167700"/>
                <a:gd name="connsiteY9" fmla="*/ 7885631 h 8122091"/>
                <a:gd name="connsiteX10" fmla="*/ 192787 w 4167700"/>
                <a:gd name="connsiteY10" fmla="*/ 7743564 h 8122091"/>
                <a:gd name="connsiteX11" fmla="*/ 685285 w 4167700"/>
                <a:gd name="connsiteY11" fmla="*/ 3578976 h 8122091"/>
                <a:gd name="connsiteX12" fmla="*/ 3165325 w 4167700"/>
                <a:gd name="connsiteY12" fmla="*/ 172113 h 8122091"/>
                <a:gd name="connsiteX13" fmla="*/ 3305839 w 4167700"/>
                <a:gd name="connsiteY13" fmla="*/ 137955 h 8122091"/>
                <a:gd name="connsiteX14" fmla="*/ 3171917 w 4167700"/>
                <a:gd name="connsiteY14" fmla="*/ 85060 h 8122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7700" h="8122091">
                  <a:moveTo>
                    <a:pt x="3204129" y="0"/>
                  </a:moveTo>
                  <a:lnTo>
                    <a:pt x="3609185" y="159512"/>
                  </a:lnTo>
                  <a:lnTo>
                    <a:pt x="3629037" y="164158"/>
                  </a:lnTo>
                  <a:cubicBezTo>
                    <a:pt x="4401089" y="465650"/>
                    <a:pt x="4335089" y="2483892"/>
                    <a:pt x="3483345" y="4670322"/>
                  </a:cubicBezTo>
                  <a:cubicBezTo>
                    <a:pt x="2630353" y="6856752"/>
                    <a:pt x="1311641" y="8386630"/>
                    <a:pt x="539591" y="8083893"/>
                  </a:cubicBezTo>
                  <a:lnTo>
                    <a:pt x="539361" y="8083764"/>
                  </a:lnTo>
                  <a:lnTo>
                    <a:pt x="539071" y="8084506"/>
                  </a:lnTo>
                  <a:lnTo>
                    <a:pt x="117845" y="7918567"/>
                  </a:lnTo>
                  <a:lnTo>
                    <a:pt x="150057" y="7833083"/>
                  </a:lnTo>
                  <a:lnTo>
                    <a:pt x="283841" y="7885631"/>
                  </a:lnTo>
                  <a:lnTo>
                    <a:pt x="192787" y="7743564"/>
                  </a:lnTo>
                  <a:cubicBezTo>
                    <a:pt x="-181287" y="7020073"/>
                    <a:pt x="-7771" y="5355450"/>
                    <a:pt x="685285" y="3578976"/>
                  </a:cubicBezTo>
                  <a:cubicBezTo>
                    <a:pt x="1385003" y="1784398"/>
                    <a:pt x="2397275" y="433299"/>
                    <a:pt x="3165325" y="172113"/>
                  </a:cubicBezTo>
                  <a:lnTo>
                    <a:pt x="3305839" y="137955"/>
                  </a:lnTo>
                  <a:lnTo>
                    <a:pt x="3171917" y="85060"/>
                  </a:lnTo>
                  <a:close/>
                </a:path>
              </a:pathLst>
            </a:custGeom>
            <a:solidFill>
              <a:srgbClr val="B79D6A"/>
            </a:solidFill>
            <a:ln>
              <a:noFill/>
            </a:ln>
            <a:effectLst/>
          </p:spPr>
          <p:txBody>
            <a:bodyPr wrap="square" anchor="ctr">
              <a:noAutofit/>
            </a:bodyPr>
            <a:lstStyle/>
            <a:p>
              <a:endParaRPr lang="en-GB" sz="1800">
                <a:latin typeface="Poppins" pitchFamily="2" charset="77"/>
              </a:endParaRPr>
            </a:p>
          </p:txBody>
        </p:sp>
        <p:sp>
          <p:nvSpPr>
            <p:cNvPr id="12" name="Freeform 35">
              <a:extLst>
                <a:ext uri="{FF2B5EF4-FFF2-40B4-BE49-F238E27FC236}">
                  <a16:creationId xmlns:a16="http://schemas.microsoft.com/office/drawing/2014/main" id="{B4E3EB39-FB31-9EA1-2AC3-C5B5B384866B}"/>
                </a:ext>
              </a:extLst>
            </p:cNvPr>
            <p:cNvSpPr/>
            <p:nvPr/>
          </p:nvSpPr>
          <p:spPr>
            <a:xfrm>
              <a:off x="16745404" y="2287703"/>
              <a:ext cx="4167511" cy="7996796"/>
            </a:xfrm>
            <a:custGeom>
              <a:avLst/>
              <a:gdLst>
                <a:gd name="connsiteX0" fmla="*/ 3477186 w 4167511"/>
                <a:gd name="connsiteY0" fmla="*/ 2552 h 7996796"/>
                <a:gd name="connsiteX1" fmla="*/ 3628064 w 4167511"/>
                <a:gd name="connsiteY1" fmla="*/ 37907 h 7996796"/>
                <a:gd name="connsiteX2" fmla="*/ 3482410 w 4167511"/>
                <a:gd name="connsiteY2" fmla="*/ 4545316 h 7996796"/>
                <a:gd name="connsiteX3" fmla="*/ 539448 w 4167511"/>
                <a:gd name="connsiteY3" fmla="*/ 7958888 h 7996796"/>
                <a:gd name="connsiteX4" fmla="*/ 685102 w 4167511"/>
                <a:gd name="connsiteY4" fmla="*/ 3452724 h 7996796"/>
                <a:gd name="connsiteX5" fmla="*/ 3477186 w 4167511"/>
                <a:gd name="connsiteY5" fmla="*/ 2552 h 7996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67511" h="7996796">
                  <a:moveTo>
                    <a:pt x="3477186" y="2552"/>
                  </a:moveTo>
                  <a:cubicBezTo>
                    <a:pt x="3529448" y="7374"/>
                    <a:pt x="3579824" y="19063"/>
                    <a:pt x="3628064" y="37907"/>
                  </a:cubicBezTo>
                  <a:cubicBezTo>
                    <a:pt x="4401152" y="339397"/>
                    <a:pt x="4335172" y="2357640"/>
                    <a:pt x="3482410" y="4545316"/>
                  </a:cubicBezTo>
                  <a:cubicBezTo>
                    <a:pt x="2629648" y="6730500"/>
                    <a:pt x="1311290" y="8260378"/>
                    <a:pt x="539448" y="7958888"/>
                  </a:cubicBezTo>
                  <a:cubicBezTo>
                    <a:pt x="-233641" y="7657397"/>
                    <a:pt x="-167661" y="5639154"/>
                    <a:pt x="685102" y="3452724"/>
                  </a:cubicBezTo>
                  <a:cubicBezTo>
                    <a:pt x="1484566" y="1402946"/>
                    <a:pt x="2693244" y="-69785"/>
                    <a:pt x="3477186" y="2552"/>
                  </a:cubicBezTo>
                  <a:close/>
                </a:path>
              </a:pathLst>
            </a:custGeom>
            <a:solidFill>
              <a:srgbClr val="FFFFFF"/>
            </a:solidFill>
            <a:ln>
              <a:noFill/>
            </a:ln>
            <a:effectLst/>
          </p:spPr>
          <p:txBody>
            <a:bodyPr wrap="square" anchor="ctr">
              <a:noAutofit/>
            </a:bodyPr>
            <a:lstStyle/>
            <a:p>
              <a:endParaRPr lang="en-GB" sz="1800">
                <a:latin typeface="Poppins" pitchFamily="2" charset="77"/>
              </a:endParaRPr>
            </a:p>
          </p:txBody>
        </p:sp>
        <p:sp>
          <p:nvSpPr>
            <p:cNvPr id="13" name="Freeform 38">
              <a:extLst>
                <a:ext uri="{FF2B5EF4-FFF2-40B4-BE49-F238E27FC236}">
                  <a16:creationId xmlns:a16="http://schemas.microsoft.com/office/drawing/2014/main" id="{CEB77C74-F0AC-3705-41BE-BF0831DF1E33}"/>
                </a:ext>
              </a:extLst>
            </p:cNvPr>
            <p:cNvSpPr>
              <a:spLocks noChangeArrowheads="1"/>
            </p:cNvSpPr>
            <p:nvPr/>
          </p:nvSpPr>
          <p:spPr bwMode="auto">
            <a:xfrm>
              <a:off x="16745404" y="2287703"/>
              <a:ext cx="4167511" cy="7996796"/>
            </a:xfrm>
            <a:custGeom>
              <a:avLst/>
              <a:gdLst>
                <a:gd name="connsiteX0" fmla="*/ 1902654 w 4167511"/>
                <a:gd name="connsiteY0" fmla="*/ 3138546 h 7996796"/>
                <a:gd name="connsiteX1" fmla="*/ 1955272 w 4167511"/>
                <a:gd name="connsiteY1" fmla="*/ 3142577 h 7996796"/>
                <a:gd name="connsiteX2" fmla="*/ 1915546 w 4167511"/>
                <a:gd name="connsiteY2" fmla="*/ 3933547 h 7996796"/>
                <a:gd name="connsiteX3" fmla="*/ 1410282 w 4167511"/>
                <a:gd name="connsiteY3" fmla="*/ 4542370 h 7996796"/>
                <a:gd name="connsiteX4" fmla="*/ 1450008 w 4167511"/>
                <a:gd name="connsiteY4" fmla="*/ 3751399 h 7996796"/>
                <a:gd name="connsiteX5" fmla="*/ 1902654 w 4167511"/>
                <a:gd name="connsiteY5" fmla="*/ 3138546 h 7996796"/>
                <a:gd name="connsiteX6" fmla="*/ 2274142 w 4167511"/>
                <a:gd name="connsiteY6" fmla="*/ 2349268 h 7996796"/>
                <a:gd name="connsiteX7" fmla="*/ 1234542 w 4167511"/>
                <a:gd name="connsiteY7" fmla="*/ 3666500 h 7996796"/>
                <a:gd name="connsiteX8" fmla="*/ 1156096 w 4167511"/>
                <a:gd name="connsiteY8" fmla="*/ 5365857 h 7996796"/>
                <a:gd name="connsiteX9" fmla="*/ 2251846 w 4167511"/>
                <a:gd name="connsiteY9" fmla="*/ 4062394 h 7996796"/>
                <a:gd name="connsiteX10" fmla="*/ 2329046 w 4167511"/>
                <a:gd name="connsiteY10" fmla="*/ 2361793 h 7996796"/>
                <a:gd name="connsiteX11" fmla="*/ 2274142 w 4167511"/>
                <a:gd name="connsiteY11" fmla="*/ 2349268 h 7996796"/>
                <a:gd name="connsiteX12" fmla="*/ 2643620 w 4167511"/>
                <a:gd name="connsiteY12" fmla="*/ 1571381 h 7996796"/>
                <a:gd name="connsiteX13" fmla="*/ 2730544 w 4167511"/>
                <a:gd name="connsiteY13" fmla="*/ 1591744 h 7996796"/>
                <a:gd name="connsiteX14" fmla="*/ 2635930 w 4167511"/>
                <a:gd name="connsiteY14" fmla="*/ 4214788 h 7996796"/>
                <a:gd name="connsiteX15" fmla="*/ 930376 w 4167511"/>
                <a:gd name="connsiteY15" fmla="*/ 6208550 h 7996796"/>
                <a:gd name="connsiteX16" fmla="*/ 1026236 w 4167511"/>
                <a:gd name="connsiteY16" fmla="*/ 3585507 h 7996796"/>
                <a:gd name="connsiteX17" fmla="*/ 2643620 w 4167511"/>
                <a:gd name="connsiteY17" fmla="*/ 1571381 h 7996796"/>
                <a:gd name="connsiteX18" fmla="*/ 3008834 w 4167511"/>
                <a:gd name="connsiteY18" fmla="*/ 792302 h 7996796"/>
                <a:gd name="connsiteX19" fmla="*/ 812434 w 4167511"/>
                <a:gd name="connsiteY19" fmla="*/ 3503360 h 7996796"/>
                <a:gd name="connsiteX20" fmla="*/ 699156 w 4167511"/>
                <a:gd name="connsiteY20" fmla="*/ 7044700 h 7996796"/>
                <a:gd name="connsiteX21" fmla="*/ 3014512 w 4167511"/>
                <a:gd name="connsiteY21" fmla="*/ 4362848 h 7996796"/>
                <a:gd name="connsiteX22" fmla="*/ 3127792 w 4167511"/>
                <a:gd name="connsiteY22" fmla="*/ 820263 h 7996796"/>
                <a:gd name="connsiteX23" fmla="*/ 3008834 w 4167511"/>
                <a:gd name="connsiteY23" fmla="*/ 792302 h 7996796"/>
                <a:gd name="connsiteX24" fmla="*/ 3477186 w 4167511"/>
                <a:gd name="connsiteY24" fmla="*/ 2552 h 7996796"/>
                <a:gd name="connsiteX25" fmla="*/ 3628064 w 4167511"/>
                <a:gd name="connsiteY25" fmla="*/ 37907 h 7996796"/>
                <a:gd name="connsiteX26" fmla="*/ 3482410 w 4167511"/>
                <a:gd name="connsiteY26" fmla="*/ 4545316 h 7996796"/>
                <a:gd name="connsiteX27" fmla="*/ 539448 w 4167511"/>
                <a:gd name="connsiteY27" fmla="*/ 7958888 h 7996796"/>
                <a:gd name="connsiteX28" fmla="*/ 685102 w 4167511"/>
                <a:gd name="connsiteY28" fmla="*/ 3452724 h 7996796"/>
                <a:gd name="connsiteX29" fmla="*/ 3477186 w 4167511"/>
                <a:gd name="connsiteY29" fmla="*/ 2552 h 7996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167511" h="7996796">
                  <a:moveTo>
                    <a:pt x="1902654" y="3138546"/>
                  </a:moveTo>
                  <a:cubicBezTo>
                    <a:pt x="1921482" y="3135130"/>
                    <a:pt x="1939134" y="3136339"/>
                    <a:pt x="1955272" y="3142577"/>
                  </a:cubicBezTo>
                  <a:cubicBezTo>
                    <a:pt x="2083140" y="3193728"/>
                    <a:pt x="2065760" y="3546795"/>
                    <a:pt x="1915546" y="3933547"/>
                  </a:cubicBezTo>
                  <a:cubicBezTo>
                    <a:pt x="1764090" y="4320299"/>
                    <a:pt x="1539390" y="4591026"/>
                    <a:pt x="1410282" y="4542370"/>
                  </a:cubicBezTo>
                  <a:cubicBezTo>
                    <a:pt x="1282412" y="4492466"/>
                    <a:pt x="1299794" y="4138151"/>
                    <a:pt x="1450008" y="3751399"/>
                  </a:cubicBezTo>
                  <a:cubicBezTo>
                    <a:pt x="1581446" y="3412991"/>
                    <a:pt x="1770860" y="3162460"/>
                    <a:pt x="1902654" y="3138546"/>
                  </a:cubicBezTo>
                  <a:close/>
                  <a:moveTo>
                    <a:pt x="2274142" y="2349268"/>
                  </a:moveTo>
                  <a:cubicBezTo>
                    <a:pt x="1988210" y="2326185"/>
                    <a:pt x="1538052" y="2888018"/>
                    <a:pt x="1234542" y="3666500"/>
                  </a:cubicBezTo>
                  <a:cubicBezTo>
                    <a:pt x="910796" y="4495637"/>
                    <a:pt x="875932" y="5256301"/>
                    <a:pt x="1156096" y="5365857"/>
                  </a:cubicBezTo>
                  <a:cubicBezTo>
                    <a:pt x="1437504" y="5475412"/>
                    <a:pt x="1928102" y="4891531"/>
                    <a:pt x="2251846" y="4062394"/>
                  </a:cubicBezTo>
                  <a:cubicBezTo>
                    <a:pt x="2575590" y="3233258"/>
                    <a:pt x="2610454" y="2471348"/>
                    <a:pt x="2329046" y="2361793"/>
                  </a:cubicBezTo>
                  <a:cubicBezTo>
                    <a:pt x="2311536" y="2354946"/>
                    <a:pt x="2293204" y="2350807"/>
                    <a:pt x="2274142" y="2349268"/>
                  </a:cubicBezTo>
                  <a:close/>
                  <a:moveTo>
                    <a:pt x="2643620" y="1571381"/>
                  </a:moveTo>
                  <a:cubicBezTo>
                    <a:pt x="2673744" y="1574109"/>
                    <a:pt x="2702766" y="1580841"/>
                    <a:pt x="2730544" y="1591744"/>
                  </a:cubicBezTo>
                  <a:cubicBezTo>
                    <a:pt x="3176230" y="1764952"/>
                    <a:pt x="3132658" y="2938780"/>
                    <a:pt x="2635930" y="4214788"/>
                  </a:cubicBezTo>
                  <a:cubicBezTo>
                    <a:pt x="2139204" y="5488303"/>
                    <a:pt x="1374816" y="6381758"/>
                    <a:pt x="930376" y="6208550"/>
                  </a:cubicBezTo>
                  <a:cubicBezTo>
                    <a:pt x="485936" y="6034096"/>
                    <a:pt x="528264" y="4860268"/>
                    <a:pt x="1026236" y="3585507"/>
                  </a:cubicBezTo>
                  <a:cubicBezTo>
                    <a:pt x="1491916" y="2390417"/>
                    <a:pt x="2191752" y="1530462"/>
                    <a:pt x="2643620" y="1571381"/>
                  </a:cubicBezTo>
                  <a:close/>
                  <a:moveTo>
                    <a:pt x="3008834" y="792302"/>
                  </a:moveTo>
                  <a:cubicBezTo>
                    <a:pt x="2390894" y="734620"/>
                    <a:pt x="1440288" y="1891820"/>
                    <a:pt x="812434" y="3503360"/>
                  </a:cubicBezTo>
                  <a:cubicBezTo>
                    <a:pt x="141478" y="5221091"/>
                    <a:pt x="90440" y="6808029"/>
                    <a:pt x="699156" y="7044700"/>
                  </a:cubicBezTo>
                  <a:cubicBezTo>
                    <a:pt x="1307870" y="7282617"/>
                    <a:pt x="2344802" y="6081825"/>
                    <a:pt x="3014512" y="4362848"/>
                  </a:cubicBezTo>
                  <a:cubicBezTo>
                    <a:pt x="3685468" y="2645118"/>
                    <a:pt x="3736506" y="1058179"/>
                    <a:pt x="3127792" y="820263"/>
                  </a:cubicBezTo>
                  <a:cubicBezTo>
                    <a:pt x="3089748" y="805393"/>
                    <a:pt x="3050030" y="796148"/>
                    <a:pt x="3008834" y="792302"/>
                  </a:cubicBezTo>
                  <a:close/>
                  <a:moveTo>
                    <a:pt x="3477186" y="2552"/>
                  </a:moveTo>
                  <a:cubicBezTo>
                    <a:pt x="3529448" y="7374"/>
                    <a:pt x="3579824" y="19063"/>
                    <a:pt x="3628064" y="37907"/>
                  </a:cubicBezTo>
                  <a:cubicBezTo>
                    <a:pt x="4401152" y="339397"/>
                    <a:pt x="4335172" y="2357640"/>
                    <a:pt x="3482410" y="4545316"/>
                  </a:cubicBezTo>
                  <a:cubicBezTo>
                    <a:pt x="2629648" y="6730500"/>
                    <a:pt x="1311290" y="8260378"/>
                    <a:pt x="539448" y="7958888"/>
                  </a:cubicBezTo>
                  <a:cubicBezTo>
                    <a:pt x="-233641" y="7657397"/>
                    <a:pt x="-167661" y="5639154"/>
                    <a:pt x="685102" y="3452724"/>
                  </a:cubicBezTo>
                  <a:cubicBezTo>
                    <a:pt x="1484566" y="1402946"/>
                    <a:pt x="2693244" y="-69785"/>
                    <a:pt x="3477186" y="2552"/>
                  </a:cubicBezTo>
                  <a:close/>
                </a:path>
              </a:pathLst>
            </a:custGeom>
            <a:solidFill>
              <a:srgbClr val="B79D6A"/>
            </a:solidFill>
            <a:ln>
              <a:noFill/>
            </a:ln>
            <a:effectLst/>
          </p:spPr>
          <p:txBody>
            <a:bodyPr wrap="square" anchor="ctr">
              <a:noAutofit/>
            </a:bodyPr>
            <a:lstStyle/>
            <a:p>
              <a:endParaRPr lang="en-GB" sz="1800">
                <a:latin typeface="Poppins" pitchFamily="2" charset="77"/>
              </a:endParaRPr>
            </a:p>
          </p:txBody>
        </p:sp>
      </p:grpSp>
      <p:sp>
        <p:nvSpPr>
          <p:cNvPr id="14" name="Freeform 44">
            <a:extLst>
              <a:ext uri="{FF2B5EF4-FFF2-40B4-BE49-F238E27FC236}">
                <a16:creationId xmlns:a16="http://schemas.microsoft.com/office/drawing/2014/main" id="{172EB8C9-FB5C-1273-1F89-67C8F8985D05}"/>
              </a:ext>
            </a:extLst>
          </p:cNvPr>
          <p:cNvSpPr>
            <a:spLocks noChangeArrowheads="1"/>
          </p:cNvSpPr>
          <p:nvPr/>
        </p:nvSpPr>
        <p:spPr bwMode="auto">
          <a:xfrm>
            <a:off x="1589" y="2504481"/>
            <a:ext cx="9448799" cy="3497128"/>
          </a:xfrm>
          <a:custGeom>
            <a:avLst/>
            <a:gdLst>
              <a:gd name="connsiteX0" fmla="*/ 12181796 w 18050782"/>
              <a:gd name="connsiteY0" fmla="*/ 642 h 7105744"/>
              <a:gd name="connsiteX1" fmla="*/ 18050782 w 18050782"/>
              <a:gd name="connsiteY1" fmla="*/ 694387 h 7105744"/>
              <a:gd name="connsiteX2" fmla="*/ 1336036 w 18050782"/>
              <a:gd name="connsiteY2" fmla="*/ 7105744 h 7105744"/>
              <a:gd name="connsiteX3" fmla="*/ 0 w 18050782"/>
              <a:gd name="connsiteY3" fmla="*/ 7105744 h 7105744"/>
              <a:gd name="connsiteX4" fmla="*/ 0 w 18050782"/>
              <a:gd name="connsiteY4" fmla="*/ 4224580 h 7105744"/>
              <a:gd name="connsiteX5" fmla="*/ 12181796 w 18050782"/>
              <a:gd name="connsiteY5" fmla="*/ 642 h 71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50782" h="7105744">
                <a:moveTo>
                  <a:pt x="12181796" y="642"/>
                </a:moveTo>
                <a:cubicBezTo>
                  <a:pt x="13992649" y="-13151"/>
                  <a:pt x="15950719" y="194797"/>
                  <a:pt x="18050782" y="694387"/>
                </a:cubicBezTo>
                <a:cubicBezTo>
                  <a:pt x="8945850" y="694387"/>
                  <a:pt x="3668818" y="4774154"/>
                  <a:pt x="1336036" y="7105744"/>
                </a:cubicBezTo>
                <a:lnTo>
                  <a:pt x="0" y="7105744"/>
                </a:lnTo>
                <a:lnTo>
                  <a:pt x="0" y="4224580"/>
                </a:lnTo>
                <a:cubicBezTo>
                  <a:pt x="2641624" y="2079088"/>
                  <a:pt x="6749236" y="42024"/>
                  <a:pt x="12181796" y="642"/>
                </a:cubicBezTo>
                <a:close/>
              </a:path>
            </a:pathLst>
          </a:custGeom>
          <a:solidFill>
            <a:schemeClr val="bg1">
              <a:lumMod val="85000"/>
              <a:alpha val="40000"/>
            </a:schemeClr>
          </a:solidFill>
          <a:ln>
            <a:noFill/>
          </a:ln>
          <a:effectLst/>
        </p:spPr>
        <p:txBody>
          <a:bodyPr wrap="square" anchor="ctr">
            <a:noAutofit/>
          </a:bodyPr>
          <a:lstStyle/>
          <a:p>
            <a:endParaRPr lang="en-GB" sz="1800">
              <a:latin typeface="Poppins" pitchFamily="2" charset="77"/>
            </a:endParaRPr>
          </a:p>
        </p:txBody>
      </p:sp>
      <p:grpSp>
        <p:nvGrpSpPr>
          <p:cNvPr id="15" name="Group 56">
            <a:extLst>
              <a:ext uri="{FF2B5EF4-FFF2-40B4-BE49-F238E27FC236}">
                <a16:creationId xmlns:a16="http://schemas.microsoft.com/office/drawing/2014/main" id="{F87D0206-8E7C-5127-58AB-13536B5681A9}"/>
              </a:ext>
            </a:extLst>
          </p:cNvPr>
          <p:cNvGrpSpPr/>
          <p:nvPr/>
        </p:nvGrpSpPr>
        <p:grpSpPr>
          <a:xfrm>
            <a:off x="974394" y="3761134"/>
            <a:ext cx="1692269" cy="965764"/>
            <a:chOff x="2856328" y="9274944"/>
            <a:chExt cx="2098302" cy="1197484"/>
          </a:xfrm>
        </p:grpSpPr>
        <p:sp>
          <p:nvSpPr>
            <p:cNvPr id="16" name="Freeform 18">
              <a:extLst>
                <a:ext uri="{FF2B5EF4-FFF2-40B4-BE49-F238E27FC236}">
                  <a16:creationId xmlns:a16="http://schemas.microsoft.com/office/drawing/2014/main" id="{6430F21C-97B9-67D1-2124-618AEBC57171}"/>
                </a:ext>
              </a:extLst>
            </p:cNvPr>
            <p:cNvSpPr>
              <a:spLocks noChangeArrowheads="1"/>
            </p:cNvSpPr>
            <p:nvPr/>
          </p:nvSpPr>
          <p:spPr bwMode="auto">
            <a:xfrm>
              <a:off x="2856328" y="9274944"/>
              <a:ext cx="2098302" cy="1197484"/>
            </a:xfrm>
            <a:custGeom>
              <a:avLst/>
              <a:gdLst>
                <a:gd name="T0" fmla="*/ 0 w 1686"/>
                <a:gd name="T1" fmla="*/ 146057 h 962"/>
                <a:gd name="T2" fmla="*/ 123371 w 1686"/>
                <a:gd name="T3" fmla="*/ 189586 h 962"/>
                <a:gd name="T4" fmla="*/ 162577 w 1686"/>
                <a:gd name="T5" fmla="*/ 338161 h 962"/>
                <a:gd name="T6" fmla="*/ 233794 w 1686"/>
                <a:gd name="T7" fmla="*/ 277723 h 962"/>
                <a:gd name="T8" fmla="*/ 338461 w 1686"/>
                <a:gd name="T9" fmla="*/ 345715 h 962"/>
                <a:gd name="T10" fmla="*/ 606065 w 1686"/>
                <a:gd name="T11" fmla="*/ 0 h 962"/>
                <a:gd name="T12" fmla="*/ 0 w 1686"/>
                <a:gd name="T13" fmla="*/ 146057 h 9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86" h="962">
                  <a:moveTo>
                    <a:pt x="0" y="406"/>
                  </a:moveTo>
                  <a:lnTo>
                    <a:pt x="343" y="527"/>
                  </a:lnTo>
                  <a:lnTo>
                    <a:pt x="452" y="940"/>
                  </a:lnTo>
                  <a:lnTo>
                    <a:pt x="650" y="772"/>
                  </a:lnTo>
                  <a:lnTo>
                    <a:pt x="941" y="961"/>
                  </a:lnTo>
                  <a:lnTo>
                    <a:pt x="1685" y="0"/>
                  </a:lnTo>
                  <a:lnTo>
                    <a:pt x="0" y="406"/>
                  </a:lnTo>
                </a:path>
              </a:pathLst>
            </a:custGeom>
            <a:solidFill>
              <a:srgbClr val="B79D6A"/>
            </a:solidFill>
            <a:ln>
              <a:noFill/>
            </a:ln>
            <a:effectLst/>
          </p:spPr>
          <p:txBody>
            <a:bodyPr wrap="none" anchor="ctr"/>
            <a:lstStyle/>
            <a:p>
              <a:endParaRPr lang="en-GB" sz="1800">
                <a:latin typeface="Poppins" pitchFamily="2" charset="77"/>
              </a:endParaRPr>
            </a:p>
          </p:txBody>
        </p:sp>
        <p:sp>
          <p:nvSpPr>
            <p:cNvPr id="17" name="Freeform 54">
              <a:extLst>
                <a:ext uri="{FF2B5EF4-FFF2-40B4-BE49-F238E27FC236}">
                  <a16:creationId xmlns:a16="http://schemas.microsoft.com/office/drawing/2014/main" id="{346C66EA-4FC4-C042-B969-98D7CE2A07E0}"/>
                </a:ext>
              </a:extLst>
            </p:cNvPr>
            <p:cNvSpPr>
              <a:spLocks noChangeArrowheads="1"/>
            </p:cNvSpPr>
            <p:nvPr/>
          </p:nvSpPr>
          <p:spPr bwMode="auto">
            <a:xfrm>
              <a:off x="2856328" y="9274945"/>
              <a:ext cx="2097058" cy="1196239"/>
            </a:xfrm>
            <a:custGeom>
              <a:avLst/>
              <a:gdLst>
                <a:gd name="connsiteX0" fmla="*/ 2092949 w 2097058"/>
                <a:gd name="connsiteY0" fmla="*/ 990 h 1196239"/>
                <a:gd name="connsiteX1" fmla="*/ 2478 w 2097058"/>
                <a:gd name="connsiteY1" fmla="*/ 506257 h 1196239"/>
                <a:gd name="connsiteX2" fmla="*/ 0 w 2097058"/>
                <a:gd name="connsiteY2" fmla="*/ 505383 h 1196239"/>
                <a:gd name="connsiteX3" fmla="*/ 2097049 w 2097058"/>
                <a:gd name="connsiteY3" fmla="*/ 2 h 1196239"/>
                <a:gd name="connsiteX4" fmla="*/ 686612 w 2097058"/>
                <a:gd name="connsiteY4" fmla="*/ 890022 h 1196239"/>
                <a:gd name="connsiteX5" fmla="*/ 804541 w 2097058"/>
                <a:gd name="connsiteY5" fmla="*/ 964720 h 1196239"/>
                <a:gd name="connsiteX6" fmla="*/ 562534 w 2097058"/>
                <a:gd name="connsiteY6" fmla="*/ 1170099 h 1196239"/>
                <a:gd name="connsiteX7" fmla="*/ 427336 w 2097058"/>
                <a:gd name="connsiteY7" fmla="*/ 657735 h 1196239"/>
                <a:gd name="connsiteX8" fmla="*/ 2097039 w 2097058"/>
                <a:gd name="connsiteY8" fmla="*/ 4 h 1196239"/>
                <a:gd name="connsiteX9" fmla="*/ 2097058 w 2097058"/>
                <a:gd name="connsiteY9" fmla="*/ 0 h 1196239"/>
                <a:gd name="connsiteX10" fmla="*/ 1171117 w 2097058"/>
                <a:gd name="connsiteY10" fmla="*/ 1196239 h 1196239"/>
                <a:gd name="connsiteX11" fmla="*/ 1170407 w 2097058"/>
                <a:gd name="connsiteY11" fmla="*/ 1195778 h 1196239"/>
                <a:gd name="connsiteX12" fmla="*/ 2097051 w 2097058"/>
                <a:gd name="connsiteY12" fmla="*/ 2 h 1196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97058" h="1196239">
                  <a:moveTo>
                    <a:pt x="2092949" y="990"/>
                  </a:moveTo>
                  <a:lnTo>
                    <a:pt x="2478" y="506257"/>
                  </a:lnTo>
                  <a:lnTo>
                    <a:pt x="0" y="505383"/>
                  </a:lnTo>
                  <a:close/>
                  <a:moveTo>
                    <a:pt x="2097049" y="2"/>
                  </a:moveTo>
                  <a:lnTo>
                    <a:pt x="686612" y="890022"/>
                  </a:lnTo>
                  <a:lnTo>
                    <a:pt x="804541" y="964720"/>
                  </a:lnTo>
                  <a:lnTo>
                    <a:pt x="562534" y="1170099"/>
                  </a:lnTo>
                  <a:lnTo>
                    <a:pt x="427336" y="657735"/>
                  </a:lnTo>
                  <a:lnTo>
                    <a:pt x="2097039" y="4"/>
                  </a:lnTo>
                  <a:close/>
                  <a:moveTo>
                    <a:pt x="2097058" y="0"/>
                  </a:moveTo>
                  <a:lnTo>
                    <a:pt x="1171117" y="1196239"/>
                  </a:lnTo>
                  <a:lnTo>
                    <a:pt x="1170407" y="1195778"/>
                  </a:lnTo>
                  <a:lnTo>
                    <a:pt x="2097051" y="2"/>
                  </a:lnTo>
                  <a:close/>
                </a:path>
              </a:pathLst>
            </a:custGeom>
            <a:solidFill>
              <a:schemeClr val="tx2">
                <a:alpha val="10000"/>
              </a:schemeClr>
            </a:solidFill>
            <a:ln>
              <a:noFill/>
            </a:ln>
            <a:effectLst/>
          </p:spPr>
          <p:txBody>
            <a:bodyPr wrap="square" anchor="ctr">
              <a:noAutofit/>
            </a:bodyPr>
            <a:lstStyle/>
            <a:p>
              <a:endParaRPr lang="en-GB" sz="1800">
                <a:latin typeface="Poppins" pitchFamily="2" charset="77"/>
              </a:endParaRPr>
            </a:p>
          </p:txBody>
        </p:sp>
        <p:sp>
          <p:nvSpPr>
            <p:cNvPr id="18" name="Freeform 21">
              <a:extLst>
                <a:ext uri="{FF2B5EF4-FFF2-40B4-BE49-F238E27FC236}">
                  <a16:creationId xmlns:a16="http://schemas.microsoft.com/office/drawing/2014/main" id="{A7752E0D-3BA3-12E1-E927-32BA5D72F591}"/>
                </a:ext>
              </a:extLst>
            </p:cNvPr>
            <p:cNvSpPr>
              <a:spLocks noChangeArrowheads="1"/>
            </p:cNvSpPr>
            <p:nvPr/>
          </p:nvSpPr>
          <p:spPr bwMode="auto">
            <a:xfrm>
              <a:off x="3416607" y="10170309"/>
              <a:ext cx="247180" cy="280144"/>
            </a:xfrm>
            <a:custGeom>
              <a:avLst/>
              <a:gdLst>
                <a:gd name="T0" fmla="*/ 36257 w 199"/>
                <a:gd name="T1" fmla="*/ 0 h 226"/>
                <a:gd name="T2" fmla="*/ 0 w 199"/>
                <a:gd name="T3" fmla="*/ 80604 h 226"/>
                <a:gd name="T4" fmla="*/ 71078 w 199"/>
                <a:gd name="T5" fmla="*/ 20420 h 226"/>
                <a:gd name="T6" fmla="*/ 36257 w 199"/>
                <a:gd name="T7" fmla="*/ 0 h 2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9" h="226">
                  <a:moveTo>
                    <a:pt x="101" y="0"/>
                  </a:moveTo>
                  <a:lnTo>
                    <a:pt x="0" y="225"/>
                  </a:lnTo>
                  <a:lnTo>
                    <a:pt x="198" y="57"/>
                  </a:lnTo>
                  <a:lnTo>
                    <a:pt x="101" y="0"/>
                  </a:lnTo>
                </a:path>
              </a:pathLst>
            </a:custGeom>
            <a:solidFill>
              <a:schemeClr val="tx2">
                <a:alpha val="10000"/>
              </a:schemeClr>
            </a:solidFill>
            <a:ln>
              <a:noFill/>
            </a:ln>
            <a:effectLst/>
          </p:spPr>
          <p:txBody>
            <a:bodyPr wrap="none" anchor="ctr"/>
            <a:lstStyle/>
            <a:p>
              <a:endParaRPr lang="en-GB" sz="1800">
                <a:latin typeface="Poppins" pitchFamily="2" charset="77"/>
              </a:endParaRPr>
            </a:p>
          </p:txBody>
        </p:sp>
      </p:grpSp>
      <p:grpSp>
        <p:nvGrpSpPr>
          <p:cNvPr id="19" name="Group 57">
            <a:extLst>
              <a:ext uri="{FF2B5EF4-FFF2-40B4-BE49-F238E27FC236}">
                <a16:creationId xmlns:a16="http://schemas.microsoft.com/office/drawing/2014/main" id="{C0FC3DFE-1DFB-CE39-F24A-4E7B26D4D09D}"/>
              </a:ext>
            </a:extLst>
          </p:cNvPr>
          <p:cNvGrpSpPr/>
          <p:nvPr/>
        </p:nvGrpSpPr>
        <p:grpSpPr>
          <a:xfrm rot="444908">
            <a:off x="3096305" y="2974064"/>
            <a:ext cx="1325083" cy="756214"/>
            <a:chOff x="2856328" y="9274944"/>
            <a:chExt cx="2098302" cy="1197484"/>
          </a:xfrm>
        </p:grpSpPr>
        <p:sp>
          <p:nvSpPr>
            <p:cNvPr id="20" name="Freeform 18">
              <a:extLst>
                <a:ext uri="{FF2B5EF4-FFF2-40B4-BE49-F238E27FC236}">
                  <a16:creationId xmlns:a16="http://schemas.microsoft.com/office/drawing/2014/main" id="{0F0D8156-886B-FC2D-8ECD-2E877A6B50A5}"/>
                </a:ext>
              </a:extLst>
            </p:cNvPr>
            <p:cNvSpPr>
              <a:spLocks noChangeArrowheads="1"/>
            </p:cNvSpPr>
            <p:nvPr/>
          </p:nvSpPr>
          <p:spPr bwMode="auto">
            <a:xfrm>
              <a:off x="2856328" y="9274944"/>
              <a:ext cx="2098302" cy="1197484"/>
            </a:xfrm>
            <a:custGeom>
              <a:avLst/>
              <a:gdLst>
                <a:gd name="T0" fmla="*/ 0 w 1686"/>
                <a:gd name="T1" fmla="*/ 146057 h 962"/>
                <a:gd name="T2" fmla="*/ 123371 w 1686"/>
                <a:gd name="T3" fmla="*/ 189586 h 962"/>
                <a:gd name="T4" fmla="*/ 162577 w 1686"/>
                <a:gd name="T5" fmla="*/ 338161 h 962"/>
                <a:gd name="T6" fmla="*/ 233794 w 1686"/>
                <a:gd name="T7" fmla="*/ 277723 h 962"/>
                <a:gd name="T8" fmla="*/ 338461 w 1686"/>
                <a:gd name="T9" fmla="*/ 345715 h 962"/>
                <a:gd name="T10" fmla="*/ 606065 w 1686"/>
                <a:gd name="T11" fmla="*/ 0 h 962"/>
                <a:gd name="T12" fmla="*/ 0 w 1686"/>
                <a:gd name="T13" fmla="*/ 146057 h 9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86" h="962">
                  <a:moveTo>
                    <a:pt x="0" y="406"/>
                  </a:moveTo>
                  <a:lnTo>
                    <a:pt x="343" y="527"/>
                  </a:lnTo>
                  <a:lnTo>
                    <a:pt x="452" y="940"/>
                  </a:lnTo>
                  <a:lnTo>
                    <a:pt x="650" y="772"/>
                  </a:lnTo>
                  <a:lnTo>
                    <a:pt x="941" y="961"/>
                  </a:lnTo>
                  <a:lnTo>
                    <a:pt x="1685" y="0"/>
                  </a:lnTo>
                  <a:lnTo>
                    <a:pt x="0" y="406"/>
                  </a:lnTo>
                </a:path>
              </a:pathLst>
            </a:custGeom>
            <a:solidFill>
              <a:schemeClr val="accent2"/>
            </a:solidFill>
            <a:ln>
              <a:noFill/>
            </a:ln>
            <a:effectLst/>
          </p:spPr>
          <p:txBody>
            <a:bodyPr wrap="none" anchor="ctr"/>
            <a:lstStyle/>
            <a:p>
              <a:endParaRPr lang="en-GB" sz="1800">
                <a:latin typeface="Poppins" pitchFamily="2" charset="77"/>
              </a:endParaRPr>
            </a:p>
          </p:txBody>
        </p:sp>
        <p:sp>
          <p:nvSpPr>
            <p:cNvPr id="21" name="Freeform 59">
              <a:extLst>
                <a:ext uri="{FF2B5EF4-FFF2-40B4-BE49-F238E27FC236}">
                  <a16:creationId xmlns:a16="http://schemas.microsoft.com/office/drawing/2014/main" id="{9E488334-1507-569B-5902-12C0E3D3711E}"/>
                </a:ext>
              </a:extLst>
            </p:cNvPr>
            <p:cNvSpPr>
              <a:spLocks noChangeArrowheads="1"/>
            </p:cNvSpPr>
            <p:nvPr/>
          </p:nvSpPr>
          <p:spPr bwMode="auto">
            <a:xfrm>
              <a:off x="2856328" y="9274945"/>
              <a:ext cx="2097058" cy="1196239"/>
            </a:xfrm>
            <a:custGeom>
              <a:avLst/>
              <a:gdLst>
                <a:gd name="connsiteX0" fmla="*/ 2092949 w 2097058"/>
                <a:gd name="connsiteY0" fmla="*/ 990 h 1196239"/>
                <a:gd name="connsiteX1" fmla="*/ 2478 w 2097058"/>
                <a:gd name="connsiteY1" fmla="*/ 506257 h 1196239"/>
                <a:gd name="connsiteX2" fmla="*/ 0 w 2097058"/>
                <a:gd name="connsiteY2" fmla="*/ 505383 h 1196239"/>
                <a:gd name="connsiteX3" fmla="*/ 2097049 w 2097058"/>
                <a:gd name="connsiteY3" fmla="*/ 2 h 1196239"/>
                <a:gd name="connsiteX4" fmla="*/ 686612 w 2097058"/>
                <a:gd name="connsiteY4" fmla="*/ 890022 h 1196239"/>
                <a:gd name="connsiteX5" fmla="*/ 804541 w 2097058"/>
                <a:gd name="connsiteY5" fmla="*/ 964720 h 1196239"/>
                <a:gd name="connsiteX6" fmla="*/ 562534 w 2097058"/>
                <a:gd name="connsiteY6" fmla="*/ 1170099 h 1196239"/>
                <a:gd name="connsiteX7" fmla="*/ 427336 w 2097058"/>
                <a:gd name="connsiteY7" fmla="*/ 657735 h 1196239"/>
                <a:gd name="connsiteX8" fmla="*/ 2097039 w 2097058"/>
                <a:gd name="connsiteY8" fmla="*/ 4 h 1196239"/>
                <a:gd name="connsiteX9" fmla="*/ 2097058 w 2097058"/>
                <a:gd name="connsiteY9" fmla="*/ 0 h 1196239"/>
                <a:gd name="connsiteX10" fmla="*/ 1171117 w 2097058"/>
                <a:gd name="connsiteY10" fmla="*/ 1196239 h 1196239"/>
                <a:gd name="connsiteX11" fmla="*/ 1170407 w 2097058"/>
                <a:gd name="connsiteY11" fmla="*/ 1195778 h 1196239"/>
                <a:gd name="connsiteX12" fmla="*/ 2097051 w 2097058"/>
                <a:gd name="connsiteY12" fmla="*/ 2 h 1196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97058" h="1196239">
                  <a:moveTo>
                    <a:pt x="2092949" y="990"/>
                  </a:moveTo>
                  <a:lnTo>
                    <a:pt x="2478" y="506257"/>
                  </a:lnTo>
                  <a:lnTo>
                    <a:pt x="0" y="505383"/>
                  </a:lnTo>
                  <a:close/>
                  <a:moveTo>
                    <a:pt x="2097049" y="2"/>
                  </a:moveTo>
                  <a:lnTo>
                    <a:pt x="686612" y="890022"/>
                  </a:lnTo>
                  <a:lnTo>
                    <a:pt x="804541" y="964720"/>
                  </a:lnTo>
                  <a:lnTo>
                    <a:pt x="562534" y="1170099"/>
                  </a:lnTo>
                  <a:lnTo>
                    <a:pt x="427336" y="657735"/>
                  </a:lnTo>
                  <a:lnTo>
                    <a:pt x="2097039" y="4"/>
                  </a:lnTo>
                  <a:close/>
                  <a:moveTo>
                    <a:pt x="2097058" y="0"/>
                  </a:moveTo>
                  <a:lnTo>
                    <a:pt x="1171117" y="1196239"/>
                  </a:lnTo>
                  <a:lnTo>
                    <a:pt x="1170407" y="1195778"/>
                  </a:lnTo>
                  <a:lnTo>
                    <a:pt x="2097051" y="2"/>
                  </a:lnTo>
                  <a:close/>
                </a:path>
              </a:pathLst>
            </a:custGeom>
            <a:solidFill>
              <a:schemeClr val="tx2">
                <a:alpha val="10000"/>
              </a:schemeClr>
            </a:solidFill>
            <a:ln>
              <a:noFill/>
            </a:ln>
            <a:effectLst/>
          </p:spPr>
          <p:txBody>
            <a:bodyPr wrap="square" anchor="ctr">
              <a:noAutofit/>
            </a:bodyPr>
            <a:lstStyle/>
            <a:p>
              <a:endParaRPr lang="en-GB" sz="1800">
                <a:latin typeface="Poppins" pitchFamily="2" charset="77"/>
              </a:endParaRPr>
            </a:p>
          </p:txBody>
        </p:sp>
        <p:sp>
          <p:nvSpPr>
            <p:cNvPr id="22" name="Freeform 21">
              <a:extLst>
                <a:ext uri="{FF2B5EF4-FFF2-40B4-BE49-F238E27FC236}">
                  <a16:creationId xmlns:a16="http://schemas.microsoft.com/office/drawing/2014/main" id="{8BEB875F-ADF1-2253-2FBC-A3D4E4910718}"/>
                </a:ext>
              </a:extLst>
            </p:cNvPr>
            <p:cNvSpPr>
              <a:spLocks noChangeArrowheads="1"/>
            </p:cNvSpPr>
            <p:nvPr/>
          </p:nvSpPr>
          <p:spPr bwMode="auto">
            <a:xfrm>
              <a:off x="3416607" y="10170309"/>
              <a:ext cx="247180" cy="280144"/>
            </a:xfrm>
            <a:custGeom>
              <a:avLst/>
              <a:gdLst>
                <a:gd name="T0" fmla="*/ 36257 w 199"/>
                <a:gd name="T1" fmla="*/ 0 h 226"/>
                <a:gd name="T2" fmla="*/ 0 w 199"/>
                <a:gd name="T3" fmla="*/ 80604 h 226"/>
                <a:gd name="T4" fmla="*/ 71078 w 199"/>
                <a:gd name="T5" fmla="*/ 20420 h 226"/>
                <a:gd name="T6" fmla="*/ 36257 w 199"/>
                <a:gd name="T7" fmla="*/ 0 h 2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9" h="226">
                  <a:moveTo>
                    <a:pt x="101" y="0"/>
                  </a:moveTo>
                  <a:lnTo>
                    <a:pt x="0" y="225"/>
                  </a:lnTo>
                  <a:lnTo>
                    <a:pt x="198" y="57"/>
                  </a:lnTo>
                  <a:lnTo>
                    <a:pt x="101" y="0"/>
                  </a:lnTo>
                </a:path>
              </a:pathLst>
            </a:custGeom>
            <a:solidFill>
              <a:schemeClr val="tx2">
                <a:alpha val="10000"/>
              </a:schemeClr>
            </a:solidFill>
            <a:ln>
              <a:noFill/>
            </a:ln>
            <a:effectLst/>
          </p:spPr>
          <p:txBody>
            <a:bodyPr wrap="none" anchor="ctr"/>
            <a:lstStyle/>
            <a:p>
              <a:endParaRPr lang="en-GB" sz="1800">
                <a:latin typeface="Poppins" pitchFamily="2" charset="77"/>
              </a:endParaRPr>
            </a:p>
          </p:txBody>
        </p:sp>
      </p:grpSp>
      <p:grpSp>
        <p:nvGrpSpPr>
          <p:cNvPr id="23" name="Group 61">
            <a:extLst>
              <a:ext uri="{FF2B5EF4-FFF2-40B4-BE49-F238E27FC236}">
                <a16:creationId xmlns:a16="http://schemas.microsoft.com/office/drawing/2014/main" id="{5E6DA8C0-1847-1275-CD27-103008AF092A}"/>
              </a:ext>
            </a:extLst>
          </p:cNvPr>
          <p:cNvGrpSpPr/>
          <p:nvPr/>
        </p:nvGrpSpPr>
        <p:grpSpPr>
          <a:xfrm rot="925121">
            <a:off x="4989650" y="2616155"/>
            <a:ext cx="1049151" cy="598742"/>
            <a:chOff x="2856328" y="9274944"/>
            <a:chExt cx="2098302" cy="1197484"/>
          </a:xfrm>
        </p:grpSpPr>
        <p:sp>
          <p:nvSpPr>
            <p:cNvPr id="24" name="Freeform 18">
              <a:extLst>
                <a:ext uri="{FF2B5EF4-FFF2-40B4-BE49-F238E27FC236}">
                  <a16:creationId xmlns:a16="http://schemas.microsoft.com/office/drawing/2014/main" id="{F584A23A-284A-784F-E83E-2B8BC276431B}"/>
                </a:ext>
              </a:extLst>
            </p:cNvPr>
            <p:cNvSpPr>
              <a:spLocks noChangeArrowheads="1"/>
            </p:cNvSpPr>
            <p:nvPr/>
          </p:nvSpPr>
          <p:spPr bwMode="auto">
            <a:xfrm>
              <a:off x="2856328" y="9274944"/>
              <a:ext cx="2098302" cy="1197484"/>
            </a:xfrm>
            <a:custGeom>
              <a:avLst/>
              <a:gdLst>
                <a:gd name="T0" fmla="*/ 0 w 1686"/>
                <a:gd name="T1" fmla="*/ 146057 h 962"/>
                <a:gd name="T2" fmla="*/ 123371 w 1686"/>
                <a:gd name="T3" fmla="*/ 189586 h 962"/>
                <a:gd name="T4" fmla="*/ 162577 w 1686"/>
                <a:gd name="T5" fmla="*/ 338161 h 962"/>
                <a:gd name="T6" fmla="*/ 233794 w 1686"/>
                <a:gd name="T7" fmla="*/ 277723 h 962"/>
                <a:gd name="T8" fmla="*/ 338461 w 1686"/>
                <a:gd name="T9" fmla="*/ 345715 h 962"/>
                <a:gd name="T10" fmla="*/ 606065 w 1686"/>
                <a:gd name="T11" fmla="*/ 0 h 962"/>
                <a:gd name="T12" fmla="*/ 0 w 1686"/>
                <a:gd name="T13" fmla="*/ 146057 h 9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86" h="962">
                  <a:moveTo>
                    <a:pt x="0" y="406"/>
                  </a:moveTo>
                  <a:lnTo>
                    <a:pt x="343" y="527"/>
                  </a:lnTo>
                  <a:lnTo>
                    <a:pt x="452" y="940"/>
                  </a:lnTo>
                  <a:lnTo>
                    <a:pt x="650" y="772"/>
                  </a:lnTo>
                  <a:lnTo>
                    <a:pt x="941" y="961"/>
                  </a:lnTo>
                  <a:lnTo>
                    <a:pt x="1685" y="0"/>
                  </a:lnTo>
                  <a:lnTo>
                    <a:pt x="0" y="406"/>
                  </a:lnTo>
                </a:path>
              </a:pathLst>
            </a:custGeom>
            <a:solidFill>
              <a:srgbClr val="202A4B"/>
            </a:solidFill>
            <a:ln>
              <a:noFill/>
            </a:ln>
            <a:effectLst/>
          </p:spPr>
          <p:txBody>
            <a:bodyPr wrap="none" anchor="ctr"/>
            <a:lstStyle/>
            <a:p>
              <a:endParaRPr lang="en-GB" sz="1800">
                <a:latin typeface="Poppins" pitchFamily="2" charset="77"/>
              </a:endParaRPr>
            </a:p>
          </p:txBody>
        </p:sp>
        <p:sp>
          <p:nvSpPr>
            <p:cNvPr id="25" name="Freeform 21">
              <a:extLst>
                <a:ext uri="{FF2B5EF4-FFF2-40B4-BE49-F238E27FC236}">
                  <a16:creationId xmlns:a16="http://schemas.microsoft.com/office/drawing/2014/main" id="{D4BDD5BB-8AD9-08B4-9C34-7E12B1DDCF46}"/>
                </a:ext>
              </a:extLst>
            </p:cNvPr>
            <p:cNvSpPr>
              <a:spLocks noChangeArrowheads="1"/>
            </p:cNvSpPr>
            <p:nvPr/>
          </p:nvSpPr>
          <p:spPr bwMode="auto">
            <a:xfrm>
              <a:off x="3416607" y="10170309"/>
              <a:ext cx="247180" cy="280144"/>
            </a:xfrm>
            <a:custGeom>
              <a:avLst/>
              <a:gdLst>
                <a:gd name="T0" fmla="*/ 36257 w 199"/>
                <a:gd name="T1" fmla="*/ 0 h 226"/>
                <a:gd name="T2" fmla="*/ 0 w 199"/>
                <a:gd name="T3" fmla="*/ 80604 h 226"/>
                <a:gd name="T4" fmla="*/ 71078 w 199"/>
                <a:gd name="T5" fmla="*/ 20420 h 226"/>
                <a:gd name="T6" fmla="*/ 36257 w 199"/>
                <a:gd name="T7" fmla="*/ 0 h 2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9" h="226">
                  <a:moveTo>
                    <a:pt x="101" y="0"/>
                  </a:moveTo>
                  <a:lnTo>
                    <a:pt x="0" y="225"/>
                  </a:lnTo>
                  <a:lnTo>
                    <a:pt x="198" y="57"/>
                  </a:lnTo>
                  <a:lnTo>
                    <a:pt x="101" y="0"/>
                  </a:lnTo>
                </a:path>
              </a:pathLst>
            </a:custGeom>
            <a:solidFill>
              <a:schemeClr val="tx2">
                <a:alpha val="10000"/>
              </a:schemeClr>
            </a:solidFill>
            <a:ln>
              <a:noFill/>
            </a:ln>
            <a:effectLst/>
          </p:spPr>
          <p:txBody>
            <a:bodyPr wrap="none" anchor="ctr"/>
            <a:lstStyle/>
            <a:p>
              <a:endParaRPr lang="en-GB" sz="1800">
                <a:latin typeface="Poppins" pitchFamily="2" charset="77"/>
              </a:endParaRPr>
            </a:p>
          </p:txBody>
        </p:sp>
      </p:grpSp>
      <p:grpSp>
        <p:nvGrpSpPr>
          <p:cNvPr id="26" name="Group 65">
            <a:extLst>
              <a:ext uri="{FF2B5EF4-FFF2-40B4-BE49-F238E27FC236}">
                <a16:creationId xmlns:a16="http://schemas.microsoft.com/office/drawing/2014/main" id="{4B6E1D22-4E27-0889-232D-2DB348910EC3}"/>
              </a:ext>
            </a:extLst>
          </p:cNvPr>
          <p:cNvGrpSpPr/>
          <p:nvPr/>
        </p:nvGrpSpPr>
        <p:grpSpPr>
          <a:xfrm rot="1658453">
            <a:off x="6718802" y="2540100"/>
            <a:ext cx="788178" cy="449807"/>
            <a:chOff x="2856328" y="9274944"/>
            <a:chExt cx="2098302" cy="1197484"/>
          </a:xfrm>
          <a:solidFill>
            <a:srgbClr val="0A82A0"/>
          </a:solidFill>
        </p:grpSpPr>
        <p:sp>
          <p:nvSpPr>
            <p:cNvPr id="27" name="Freeform 18">
              <a:extLst>
                <a:ext uri="{FF2B5EF4-FFF2-40B4-BE49-F238E27FC236}">
                  <a16:creationId xmlns:a16="http://schemas.microsoft.com/office/drawing/2014/main" id="{E01651C0-7FF6-22FF-7AAA-DEB113210EAC}"/>
                </a:ext>
              </a:extLst>
            </p:cNvPr>
            <p:cNvSpPr>
              <a:spLocks noChangeArrowheads="1"/>
            </p:cNvSpPr>
            <p:nvPr/>
          </p:nvSpPr>
          <p:spPr bwMode="auto">
            <a:xfrm>
              <a:off x="2856328" y="9274944"/>
              <a:ext cx="2098302" cy="1197484"/>
            </a:xfrm>
            <a:custGeom>
              <a:avLst/>
              <a:gdLst>
                <a:gd name="T0" fmla="*/ 0 w 1686"/>
                <a:gd name="T1" fmla="*/ 146057 h 962"/>
                <a:gd name="T2" fmla="*/ 123371 w 1686"/>
                <a:gd name="T3" fmla="*/ 189586 h 962"/>
                <a:gd name="T4" fmla="*/ 162577 w 1686"/>
                <a:gd name="T5" fmla="*/ 338161 h 962"/>
                <a:gd name="T6" fmla="*/ 233794 w 1686"/>
                <a:gd name="T7" fmla="*/ 277723 h 962"/>
                <a:gd name="T8" fmla="*/ 338461 w 1686"/>
                <a:gd name="T9" fmla="*/ 345715 h 962"/>
                <a:gd name="T10" fmla="*/ 606065 w 1686"/>
                <a:gd name="T11" fmla="*/ 0 h 962"/>
                <a:gd name="T12" fmla="*/ 0 w 1686"/>
                <a:gd name="T13" fmla="*/ 146057 h 9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86" h="962">
                  <a:moveTo>
                    <a:pt x="0" y="406"/>
                  </a:moveTo>
                  <a:lnTo>
                    <a:pt x="343" y="527"/>
                  </a:lnTo>
                  <a:lnTo>
                    <a:pt x="452" y="940"/>
                  </a:lnTo>
                  <a:lnTo>
                    <a:pt x="650" y="772"/>
                  </a:lnTo>
                  <a:lnTo>
                    <a:pt x="941" y="961"/>
                  </a:lnTo>
                  <a:lnTo>
                    <a:pt x="1685" y="0"/>
                  </a:lnTo>
                  <a:lnTo>
                    <a:pt x="0" y="406"/>
                  </a:lnTo>
                </a:path>
              </a:pathLst>
            </a:custGeom>
            <a:grpFill/>
            <a:ln>
              <a:noFill/>
            </a:ln>
            <a:effectLst/>
          </p:spPr>
          <p:txBody>
            <a:bodyPr wrap="none" anchor="ctr"/>
            <a:lstStyle/>
            <a:p>
              <a:endParaRPr lang="en-GB" sz="1800">
                <a:latin typeface="Poppins" pitchFamily="2" charset="77"/>
              </a:endParaRPr>
            </a:p>
          </p:txBody>
        </p:sp>
        <p:sp>
          <p:nvSpPr>
            <p:cNvPr id="28" name="Freeform 67">
              <a:extLst>
                <a:ext uri="{FF2B5EF4-FFF2-40B4-BE49-F238E27FC236}">
                  <a16:creationId xmlns:a16="http://schemas.microsoft.com/office/drawing/2014/main" id="{069120A7-278B-C666-48EF-294716D4651C}"/>
                </a:ext>
              </a:extLst>
            </p:cNvPr>
            <p:cNvSpPr>
              <a:spLocks noChangeArrowheads="1"/>
            </p:cNvSpPr>
            <p:nvPr/>
          </p:nvSpPr>
          <p:spPr bwMode="auto">
            <a:xfrm>
              <a:off x="2856328" y="9274945"/>
              <a:ext cx="2097058" cy="1196239"/>
            </a:xfrm>
            <a:custGeom>
              <a:avLst/>
              <a:gdLst>
                <a:gd name="connsiteX0" fmla="*/ 2092949 w 2097058"/>
                <a:gd name="connsiteY0" fmla="*/ 990 h 1196239"/>
                <a:gd name="connsiteX1" fmla="*/ 2478 w 2097058"/>
                <a:gd name="connsiteY1" fmla="*/ 506257 h 1196239"/>
                <a:gd name="connsiteX2" fmla="*/ 0 w 2097058"/>
                <a:gd name="connsiteY2" fmla="*/ 505383 h 1196239"/>
                <a:gd name="connsiteX3" fmla="*/ 2097049 w 2097058"/>
                <a:gd name="connsiteY3" fmla="*/ 2 h 1196239"/>
                <a:gd name="connsiteX4" fmla="*/ 686612 w 2097058"/>
                <a:gd name="connsiteY4" fmla="*/ 890022 h 1196239"/>
                <a:gd name="connsiteX5" fmla="*/ 804541 w 2097058"/>
                <a:gd name="connsiteY5" fmla="*/ 964720 h 1196239"/>
                <a:gd name="connsiteX6" fmla="*/ 562534 w 2097058"/>
                <a:gd name="connsiteY6" fmla="*/ 1170099 h 1196239"/>
                <a:gd name="connsiteX7" fmla="*/ 427336 w 2097058"/>
                <a:gd name="connsiteY7" fmla="*/ 657735 h 1196239"/>
                <a:gd name="connsiteX8" fmla="*/ 2097039 w 2097058"/>
                <a:gd name="connsiteY8" fmla="*/ 4 h 1196239"/>
                <a:gd name="connsiteX9" fmla="*/ 2097058 w 2097058"/>
                <a:gd name="connsiteY9" fmla="*/ 0 h 1196239"/>
                <a:gd name="connsiteX10" fmla="*/ 1171117 w 2097058"/>
                <a:gd name="connsiteY10" fmla="*/ 1196239 h 1196239"/>
                <a:gd name="connsiteX11" fmla="*/ 1170407 w 2097058"/>
                <a:gd name="connsiteY11" fmla="*/ 1195778 h 1196239"/>
                <a:gd name="connsiteX12" fmla="*/ 2097051 w 2097058"/>
                <a:gd name="connsiteY12" fmla="*/ 2 h 1196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97058" h="1196239">
                  <a:moveTo>
                    <a:pt x="2092949" y="990"/>
                  </a:moveTo>
                  <a:lnTo>
                    <a:pt x="2478" y="506257"/>
                  </a:lnTo>
                  <a:lnTo>
                    <a:pt x="0" y="505383"/>
                  </a:lnTo>
                  <a:close/>
                  <a:moveTo>
                    <a:pt x="2097049" y="2"/>
                  </a:moveTo>
                  <a:lnTo>
                    <a:pt x="686612" y="890022"/>
                  </a:lnTo>
                  <a:lnTo>
                    <a:pt x="804541" y="964720"/>
                  </a:lnTo>
                  <a:lnTo>
                    <a:pt x="562534" y="1170099"/>
                  </a:lnTo>
                  <a:lnTo>
                    <a:pt x="427336" y="657735"/>
                  </a:lnTo>
                  <a:lnTo>
                    <a:pt x="2097039" y="4"/>
                  </a:lnTo>
                  <a:close/>
                  <a:moveTo>
                    <a:pt x="2097058" y="0"/>
                  </a:moveTo>
                  <a:lnTo>
                    <a:pt x="1171117" y="1196239"/>
                  </a:lnTo>
                  <a:lnTo>
                    <a:pt x="1170407" y="1195778"/>
                  </a:lnTo>
                  <a:lnTo>
                    <a:pt x="2097051" y="2"/>
                  </a:lnTo>
                  <a:close/>
                </a:path>
              </a:pathLst>
            </a:custGeom>
            <a:grpFill/>
            <a:ln>
              <a:noFill/>
            </a:ln>
            <a:effectLst/>
          </p:spPr>
          <p:txBody>
            <a:bodyPr wrap="square" anchor="ctr">
              <a:noAutofit/>
            </a:bodyPr>
            <a:lstStyle/>
            <a:p>
              <a:endParaRPr lang="en-GB" sz="1800">
                <a:latin typeface="Poppins" pitchFamily="2" charset="77"/>
              </a:endParaRPr>
            </a:p>
          </p:txBody>
        </p:sp>
        <p:sp>
          <p:nvSpPr>
            <p:cNvPr id="29" name="Freeform 21">
              <a:extLst>
                <a:ext uri="{FF2B5EF4-FFF2-40B4-BE49-F238E27FC236}">
                  <a16:creationId xmlns:a16="http://schemas.microsoft.com/office/drawing/2014/main" id="{3594B027-4B58-10D3-5C31-EF207E0602F1}"/>
                </a:ext>
              </a:extLst>
            </p:cNvPr>
            <p:cNvSpPr>
              <a:spLocks noChangeArrowheads="1"/>
            </p:cNvSpPr>
            <p:nvPr/>
          </p:nvSpPr>
          <p:spPr bwMode="auto">
            <a:xfrm>
              <a:off x="3416607" y="10170309"/>
              <a:ext cx="247180" cy="280144"/>
            </a:xfrm>
            <a:custGeom>
              <a:avLst/>
              <a:gdLst>
                <a:gd name="T0" fmla="*/ 36257 w 199"/>
                <a:gd name="T1" fmla="*/ 0 h 226"/>
                <a:gd name="T2" fmla="*/ 0 w 199"/>
                <a:gd name="T3" fmla="*/ 80604 h 226"/>
                <a:gd name="T4" fmla="*/ 71078 w 199"/>
                <a:gd name="T5" fmla="*/ 20420 h 226"/>
                <a:gd name="T6" fmla="*/ 36257 w 199"/>
                <a:gd name="T7" fmla="*/ 0 h 2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9" h="226">
                  <a:moveTo>
                    <a:pt x="101" y="0"/>
                  </a:moveTo>
                  <a:lnTo>
                    <a:pt x="0" y="225"/>
                  </a:lnTo>
                  <a:lnTo>
                    <a:pt x="198" y="57"/>
                  </a:lnTo>
                  <a:lnTo>
                    <a:pt x="101" y="0"/>
                  </a:lnTo>
                </a:path>
              </a:pathLst>
            </a:custGeom>
            <a:grpFill/>
            <a:ln>
              <a:noFill/>
            </a:ln>
            <a:effectLst/>
          </p:spPr>
          <p:txBody>
            <a:bodyPr wrap="none" anchor="ctr"/>
            <a:lstStyle/>
            <a:p>
              <a:endParaRPr lang="en-GB" sz="1800">
                <a:latin typeface="Poppins" pitchFamily="2" charset="77"/>
              </a:endParaRPr>
            </a:p>
          </p:txBody>
        </p:sp>
      </p:grpSp>
      <p:grpSp>
        <p:nvGrpSpPr>
          <p:cNvPr id="30" name="Group 80">
            <a:extLst>
              <a:ext uri="{FF2B5EF4-FFF2-40B4-BE49-F238E27FC236}">
                <a16:creationId xmlns:a16="http://schemas.microsoft.com/office/drawing/2014/main" id="{B1E67CAB-0129-3BF0-411A-2188004F340F}"/>
              </a:ext>
            </a:extLst>
          </p:cNvPr>
          <p:cNvGrpSpPr/>
          <p:nvPr/>
        </p:nvGrpSpPr>
        <p:grpSpPr>
          <a:xfrm>
            <a:off x="762001" y="1798877"/>
            <a:ext cx="1679649" cy="1842784"/>
            <a:chOff x="1520825" y="5160799"/>
            <a:chExt cx="3359297" cy="3685568"/>
          </a:xfrm>
        </p:grpSpPr>
        <p:sp>
          <p:nvSpPr>
            <p:cNvPr id="31" name="TextBox 69">
              <a:extLst>
                <a:ext uri="{FF2B5EF4-FFF2-40B4-BE49-F238E27FC236}">
                  <a16:creationId xmlns:a16="http://schemas.microsoft.com/office/drawing/2014/main" id="{46977C6C-AAC5-BC55-B56B-F469608C8DCA}"/>
                </a:ext>
              </a:extLst>
            </p:cNvPr>
            <p:cNvSpPr txBox="1"/>
            <p:nvPr/>
          </p:nvSpPr>
          <p:spPr>
            <a:xfrm flipH="1">
              <a:off x="1520829" y="5160799"/>
              <a:ext cx="3359293" cy="1149802"/>
            </a:xfrm>
            <a:prstGeom prst="rect">
              <a:avLst/>
            </a:prstGeom>
            <a:noFill/>
          </p:spPr>
          <p:txBody>
            <a:bodyPr wrap="square" rtlCol="0" anchor="b">
              <a:spAutoFit/>
            </a:bodyPr>
            <a:lstStyle/>
            <a:p>
              <a:r>
                <a:rPr lang="en-GB" b="1" spc="-15" dirty="0">
                  <a:solidFill>
                    <a:srgbClr val="202A4B"/>
                  </a:solidFill>
                  <a:cs typeface="Poppins" pitchFamily="2" charset="77"/>
                </a:rPr>
                <a:t>Educational Concept</a:t>
              </a:r>
            </a:p>
          </p:txBody>
        </p:sp>
        <p:sp>
          <p:nvSpPr>
            <p:cNvPr id="32" name="TextBox 70">
              <a:extLst>
                <a:ext uri="{FF2B5EF4-FFF2-40B4-BE49-F238E27FC236}">
                  <a16:creationId xmlns:a16="http://schemas.microsoft.com/office/drawing/2014/main" id="{BBA7861D-231E-E7C8-0D8F-DA8E072806E2}"/>
                </a:ext>
              </a:extLst>
            </p:cNvPr>
            <p:cNvSpPr txBox="1"/>
            <p:nvPr/>
          </p:nvSpPr>
          <p:spPr>
            <a:xfrm flipH="1">
              <a:off x="1520825" y="6353377"/>
              <a:ext cx="3359295" cy="2492990"/>
            </a:xfrm>
            <a:prstGeom prst="rect">
              <a:avLst/>
            </a:prstGeom>
            <a:noFill/>
          </p:spPr>
          <p:txBody>
            <a:bodyPr wrap="square" rtlCol="0">
              <a:spAutoFit/>
            </a:bodyPr>
            <a:lstStyle/>
            <a:p>
              <a:pPr>
                <a:lnSpc>
                  <a:spcPts val="1800"/>
                </a:lnSpc>
              </a:pPr>
              <a:r>
                <a:rPr lang="en-GB" spc="-10" dirty="0">
                  <a:cs typeface="Poppins" pitchFamily="2" charset="77"/>
                </a:rPr>
                <a:t>It’s th</a:t>
              </a:r>
              <a:r>
                <a:rPr lang="en-GB" dirty="0">
                  <a:cs typeface="Poppins" pitchFamily="2" charset="77"/>
                </a:rPr>
                <a:t>e educational concept that counts – not the content!</a:t>
              </a:r>
              <a:endParaRPr lang="en-GB" spc="-10" dirty="0">
                <a:cs typeface="Poppins" pitchFamily="2" charset="77"/>
              </a:endParaRPr>
            </a:p>
          </p:txBody>
        </p:sp>
      </p:grpSp>
      <p:grpSp>
        <p:nvGrpSpPr>
          <p:cNvPr id="33" name="Group 79">
            <a:extLst>
              <a:ext uri="{FF2B5EF4-FFF2-40B4-BE49-F238E27FC236}">
                <a16:creationId xmlns:a16="http://schemas.microsoft.com/office/drawing/2014/main" id="{CEB63B6B-01CD-5601-6388-CC30BB5DEA4E}"/>
              </a:ext>
            </a:extLst>
          </p:cNvPr>
          <p:cNvGrpSpPr/>
          <p:nvPr/>
        </p:nvGrpSpPr>
        <p:grpSpPr>
          <a:xfrm>
            <a:off x="3154093" y="4303909"/>
            <a:ext cx="1679649" cy="1601500"/>
            <a:chOff x="5929670" y="4485127"/>
            <a:chExt cx="3359297" cy="3203000"/>
          </a:xfrm>
        </p:grpSpPr>
        <p:sp>
          <p:nvSpPr>
            <p:cNvPr id="34" name="TextBox 71">
              <a:extLst>
                <a:ext uri="{FF2B5EF4-FFF2-40B4-BE49-F238E27FC236}">
                  <a16:creationId xmlns:a16="http://schemas.microsoft.com/office/drawing/2014/main" id="{83F6FE70-F482-2C0B-F59D-E3DC55C05356}"/>
                </a:ext>
              </a:extLst>
            </p:cNvPr>
            <p:cNvSpPr txBox="1"/>
            <p:nvPr/>
          </p:nvSpPr>
          <p:spPr>
            <a:xfrm flipH="1">
              <a:off x="5929674" y="4485127"/>
              <a:ext cx="3359293" cy="667234"/>
            </a:xfrm>
            <a:prstGeom prst="rect">
              <a:avLst/>
            </a:prstGeom>
            <a:noFill/>
          </p:spPr>
          <p:txBody>
            <a:bodyPr wrap="square" rtlCol="0" anchor="b">
              <a:spAutoFit/>
            </a:bodyPr>
            <a:lstStyle/>
            <a:p>
              <a:r>
                <a:rPr lang="en-GB" b="1" spc="-15" dirty="0">
                  <a:solidFill>
                    <a:srgbClr val="202A4B"/>
                  </a:solidFill>
                  <a:cs typeface="Poppins" pitchFamily="2" charset="77"/>
                </a:rPr>
                <a:t>Innovation</a:t>
              </a:r>
            </a:p>
          </p:txBody>
        </p:sp>
        <p:sp>
          <p:nvSpPr>
            <p:cNvPr id="35" name="TextBox 72">
              <a:extLst>
                <a:ext uri="{FF2B5EF4-FFF2-40B4-BE49-F238E27FC236}">
                  <a16:creationId xmlns:a16="http://schemas.microsoft.com/office/drawing/2014/main" id="{7635599D-95BB-6B62-66C1-7005978569CB}"/>
                </a:ext>
              </a:extLst>
            </p:cNvPr>
            <p:cNvSpPr txBox="1"/>
            <p:nvPr/>
          </p:nvSpPr>
          <p:spPr>
            <a:xfrm flipH="1">
              <a:off x="5929670" y="5195137"/>
              <a:ext cx="3359295" cy="2492990"/>
            </a:xfrm>
            <a:prstGeom prst="rect">
              <a:avLst/>
            </a:prstGeom>
            <a:noFill/>
          </p:spPr>
          <p:txBody>
            <a:bodyPr wrap="square" rtlCol="0">
              <a:spAutoFit/>
            </a:bodyPr>
            <a:lstStyle/>
            <a:p>
              <a:pPr>
                <a:lnSpc>
                  <a:spcPts val="1800"/>
                </a:lnSpc>
              </a:pPr>
              <a:r>
                <a:rPr lang="en-GB" spc="-10" dirty="0">
                  <a:cs typeface="Poppins" pitchFamily="2" charset="77"/>
                </a:rPr>
                <a:t>Demonstrate innovative added value</a:t>
              </a:r>
              <a:r>
                <a:rPr lang="en-GB" dirty="0">
                  <a:cs typeface="Poppins" pitchFamily="2" charset="77"/>
                </a:rPr>
                <a:t>; explicit reference to award criteria</a:t>
              </a:r>
              <a:endParaRPr lang="en-GB" spc="-10" dirty="0">
                <a:cs typeface="Poppins" pitchFamily="2" charset="77"/>
              </a:endParaRPr>
            </a:p>
          </p:txBody>
        </p:sp>
      </p:grpSp>
      <p:grpSp>
        <p:nvGrpSpPr>
          <p:cNvPr id="36" name="Group 78">
            <a:extLst>
              <a:ext uri="{FF2B5EF4-FFF2-40B4-BE49-F238E27FC236}">
                <a16:creationId xmlns:a16="http://schemas.microsoft.com/office/drawing/2014/main" id="{191B47BF-AEE0-E294-04E8-ED2563A55180}"/>
              </a:ext>
            </a:extLst>
          </p:cNvPr>
          <p:cNvGrpSpPr/>
          <p:nvPr/>
        </p:nvGrpSpPr>
        <p:grpSpPr>
          <a:xfrm>
            <a:off x="4693627" y="980728"/>
            <a:ext cx="1679649" cy="1601500"/>
            <a:chOff x="10338515" y="3326887"/>
            <a:chExt cx="3359297" cy="3203000"/>
          </a:xfrm>
        </p:grpSpPr>
        <p:sp>
          <p:nvSpPr>
            <p:cNvPr id="37" name="TextBox 73">
              <a:extLst>
                <a:ext uri="{FF2B5EF4-FFF2-40B4-BE49-F238E27FC236}">
                  <a16:creationId xmlns:a16="http://schemas.microsoft.com/office/drawing/2014/main" id="{3E7D2676-6575-3871-6FCC-99B60E5980FC}"/>
                </a:ext>
              </a:extLst>
            </p:cNvPr>
            <p:cNvSpPr txBox="1"/>
            <p:nvPr/>
          </p:nvSpPr>
          <p:spPr>
            <a:xfrm flipH="1">
              <a:off x="10338519" y="3326887"/>
              <a:ext cx="3359293" cy="667234"/>
            </a:xfrm>
            <a:prstGeom prst="rect">
              <a:avLst/>
            </a:prstGeom>
            <a:noFill/>
          </p:spPr>
          <p:txBody>
            <a:bodyPr wrap="square" rtlCol="0" anchor="b">
              <a:spAutoFit/>
            </a:bodyPr>
            <a:lstStyle/>
            <a:p>
              <a:r>
                <a:rPr lang="en-GB" b="1" spc="-15">
                  <a:solidFill>
                    <a:srgbClr val="202A4B"/>
                  </a:solidFill>
                  <a:cs typeface="Poppins" pitchFamily="2" charset="77"/>
                </a:rPr>
                <a:t>UZH Curriculum</a:t>
              </a:r>
            </a:p>
          </p:txBody>
        </p:sp>
        <p:sp>
          <p:nvSpPr>
            <p:cNvPr id="38" name="TextBox 74">
              <a:extLst>
                <a:ext uri="{FF2B5EF4-FFF2-40B4-BE49-F238E27FC236}">
                  <a16:creationId xmlns:a16="http://schemas.microsoft.com/office/drawing/2014/main" id="{357D70D9-692A-4BBD-E78F-8C30409EBD75}"/>
                </a:ext>
              </a:extLst>
            </p:cNvPr>
            <p:cNvSpPr txBox="1"/>
            <p:nvPr/>
          </p:nvSpPr>
          <p:spPr>
            <a:xfrm flipH="1">
              <a:off x="10338515" y="4036897"/>
              <a:ext cx="3359295" cy="2492990"/>
            </a:xfrm>
            <a:prstGeom prst="rect">
              <a:avLst/>
            </a:prstGeom>
            <a:noFill/>
          </p:spPr>
          <p:txBody>
            <a:bodyPr wrap="square" rtlCol="0">
              <a:spAutoFit/>
            </a:bodyPr>
            <a:lstStyle/>
            <a:p>
              <a:pPr>
                <a:lnSpc>
                  <a:spcPts val="1800"/>
                </a:lnSpc>
              </a:pPr>
              <a:r>
                <a:rPr lang="en-GB" spc="-10" dirty="0">
                  <a:cs typeface="Poppins" pitchFamily="2" charset="77"/>
                </a:rPr>
                <a:t>Proposal makes reference to the goals of the initiative »Future of Teaching»</a:t>
              </a:r>
            </a:p>
          </p:txBody>
        </p:sp>
      </p:grpSp>
      <p:grpSp>
        <p:nvGrpSpPr>
          <p:cNvPr id="39" name="Group 77">
            <a:extLst>
              <a:ext uri="{FF2B5EF4-FFF2-40B4-BE49-F238E27FC236}">
                <a16:creationId xmlns:a16="http://schemas.microsoft.com/office/drawing/2014/main" id="{D2F960C4-319B-E02C-0C7E-91ACFED19E1E}"/>
              </a:ext>
            </a:extLst>
          </p:cNvPr>
          <p:cNvGrpSpPr/>
          <p:nvPr/>
        </p:nvGrpSpPr>
        <p:grpSpPr>
          <a:xfrm>
            <a:off x="6659439" y="3316987"/>
            <a:ext cx="1679648" cy="1601500"/>
            <a:chOff x="14747360" y="2168647"/>
            <a:chExt cx="3359295" cy="3203000"/>
          </a:xfrm>
        </p:grpSpPr>
        <p:sp>
          <p:nvSpPr>
            <p:cNvPr id="40" name="TextBox 75">
              <a:extLst>
                <a:ext uri="{FF2B5EF4-FFF2-40B4-BE49-F238E27FC236}">
                  <a16:creationId xmlns:a16="http://schemas.microsoft.com/office/drawing/2014/main" id="{C977EF08-3734-D227-F83C-ACDB34344E9D}"/>
                </a:ext>
              </a:extLst>
            </p:cNvPr>
            <p:cNvSpPr txBox="1"/>
            <p:nvPr/>
          </p:nvSpPr>
          <p:spPr>
            <a:xfrm flipH="1">
              <a:off x="14747364" y="2168647"/>
              <a:ext cx="3359291" cy="667234"/>
            </a:xfrm>
            <a:prstGeom prst="rect">
              <a:avLst/>
            </a:prstGeom>
            <a:noFill/>
          </p:spPr>
          <p:txBody>
            <a:bodyPr wrap="square" rtlCol="0" anchor="b">
              <a:spAutoFit/>
            </a:bodyPr>
            <a:lstStyle/>
            <a:p>
              <a:r>
                <a:rPr lang="en-GB" b="1" spc="-15" dirty="0">
                  <a:solidFill>
                    <a:srgbClr val="202A4B"/>
                  </a:solidFill>
                  <a:cs typeface="Poppins" pitchFamily="2" charset="77"/>
                </a:rPr>
                <a:t>Justification</a:t>
              </a:r>
            </a:p>
          </p:txBody>
        </p:sp>
        <p:sp>
          <p:nvSpPr>
            <p:cNvPr id="41" name="TextBox 76">
              <a:extLst>
                <a:ext uri="{FF2B5EF4-FFF2-40B4-BE49-F238E27FC236}">
                  <a16:creationId xmlns:a16="http://schemas.microsoft.com/office/drawing/2014/main" id="{6CEB7F47-51E1-9F77-2A56-396A33198788}"/>
                </a:ext>
              </a:extLst>
            </p:cNvPr>
            <p:cNvSpPr txBox="1"/>
            <p:nvPr/>
          </p:nvSpPr>
          <p:spPr>
            <a:xfrm flipH="1">
              <a:off x="14747360" y="2878657"/>
              <a:ext cx="3359293" cy="2492990"/>
            </a:xfrm>
            <a:prstGeom prst="rect">
              <a:avLst/>
            </a:prstGeom>
            <a:noFill/>
          </p:spPr>
          <p:txBody>
            <a:bodyPr wrap="square" rtlCol="0">
              <a:spAutoFit/>
            </a:bodyPr>
            <a:lstStyle/>
            <a:p>
              <a:pPr>
                <a:lnSpc>
                  <a:spcPts val="1800"/>
                </a:lnSpc>
              </a:pPr>
              <a:r>
                <a:rPr lang="en-GB" dirty="0">
                  <a:cs typeface="Poppins" pitchFamily="2" charset="77"/>
                </a:rPr>
                <a:t>Demonstrate why</a:t>
              </a:r>
              <a:r>
                <a:rPr lang="en-GB" spc="-10" dirty="0">
                  <a:cs typeface="Poppins" pitchFamily="2" charset="77"/>
                </a:rPr>
                <a:t> financial support is needed to realize the project</a:t>
              </a:r>
            </a:p>
          </p:txBody>
        </p:sp>
      </p:grpSp>
    </p:spTree>
    <p:extLst>
      <p:ext uri="{BB962C8B-B14F-4D97-AF65-F5344CB8AC3E}">
        <p14:creationId xmlns:p14="http://schemas.microsoft.com/office/powerpoint/2010/main" val="13368754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2C2C4AA8-870B-CBE2-7765-B8039CD1AA2C}"/>
              </a:ext>
            </a:extLst>
          </p:cNvPr>
          <p:cNvSpPr>
            <a:spLocks noGrp="1"/>
          </p:cNvSpPr>
          <p:nvPr>
            <p:ph type="dt" sz="half" idx="14"/>
          </p:nvPr>
        </p:nvSpPr>
        <p:spPr/>
        <p:txBody>
          <a:bodyPr/>
          <a:lstStyle/>
          <a:p>
            <a:r>
              <a:rPr lang="de-CH"/>
              <a:t>06.02.2025</a:t>
            </a:r>
            <a:endParaRPr lang="de-CH" dirty="0"/>
          </a:p>
        </p:txBody>
      </p:sp>
      <p:sp>
        <p:nvSpPr>
          <p:cNvPr id="3" name="Fußzeilenplatzhalter 2">
            <a:extLst>
              <a:ext uri="{FF2B5EF4-FFF2-40B4-BE49-F238E27FC236}">
                <a16:creationId xmlns:a16="http://schemas.microsoft.com/office/drawing/2014/main" id="{CFE147F7-CDA2-0555-75E2-41B9DB7BA3CB}"/>
              </a:ext>
            </a:extLst>
          </p:cNvPr>
          <p:cNvSpPr>
            <a:spLocks noGrp="1"/>
          </p:cNvSpPr>
          <p:nvPr>
            <p:ph type="ftr" sz="quarter" idx="15"/>
          </p:nvPr>
        </p:nvSpPr>
        <p:spPr/>
        <p:txBody>
          <a:bodyPr/>
          <a:lstStyle/>
          <a:p>
            <a:r>
              <a:rPr lang="de-CH"/>
              <a:t>The UZH Teaching Fund: Overview and Information Event</a:t>
            </a:r>
            <a:endParaRPr lang="de-CH" dirty="0"/>
          </a:p>
        </p:txBody>
      </p:sp>
      <p:sp>
        <p:nvSpPr>
          <p:cNvPr id="4" name="Foliennummernplatzhalter 3">
            <a:extLst>
              <a:ext uri="{FF2B5EF4-FFF2-40B4-BE49-F238E27FC236}">
                <a16:creationId xmlns:a16="http://schemas.microsoft.com/office/drawing/2014/main" id="{BCDF5812-B56F-FE9C-1708-71C7334A4406}"/>
              </a:ext>
            </a:extLst>
          </p:cNvPr>
          <p:cNvSpPr>
            <a:spLocks noGrp="1"/>
          </p:cNvSpPr>
          <p:nvPr>
            <p:ph type="sldNum" sz="quarter" idx="16"/>
          </p:nvPr>
        </p:nvSpPr>
        <p:spPr/>
        <p:txBody>
          <a:bodyPr/>
          <a:lstStyle/>
          <a:p>
            <a:fld id="{442AD375-037F-43D0-B059-5172DA06796A}" type="slidenum">
              <a:rPr lang="de-CH" smtClean="0"/>
              <a:pPr/>
              <a:t>11</a:t>
            </a:fld>
            <a:endParaRPr lang="de-CH" dirty="0"/>
          </a:p>
        </p:txBody>
      </p:sp>
      <p:pic>
        <p:nvPicPr>
          <p:cNvPr id="10" name="Bildplatzhalter 9" descr="Ein Bild, das Screenshot, Design enthält.&#10;&#10;Automatisch generierte Beschreibung">
            <a:extLst>
              <a:ext uri="{FF2B5EF4-FFF2-40B4-BE49-F238E27FC236}">
                <a16:creationId xmlns:a16="http://schemas.microsoft.com/office/drawing/2014/main" id="{A79B031A-99C5-C9BF-F8A5-7766D4A0D28E}"/>
              </a:ext>
            </a:extLst>
          </p:cNvPr>
          <p:cNvPicPr>
            <a:picLocks noGrp="1" noChangeAspect="1"/>
          </p:cNvPicPr>
          <p:nvPr>
            <p:ph type="pic" sz="quarter" idx="17"/>
          </p:nvPr>
        </p:nvPicPr>
        <p:blipFill rotWithShape="1">
          <a:blip r:embed="rId2">
            <a:extLst>
              <a:ext uri="{28A0092B-C50C-407E-A947-70E740481C1C}">
                <a14:useLocalDpi xmlns:a14="http://schemas.microsoft.com/office/drawing/2010/main" val="0"/>
              </a:ext>
            </a:extLst>
          </a:blip>
          <a:srcRect l="-2392" r="-852"/>
          <a:stretch/>
        </p:blipFill>
        <p:spPr>
          <a:xfrm>
            <a:off x="270000" y="1159546"/>
            <a:ext cx="5724000" cy="3975724"/>
          </a:xfrm>
          <a:noFill/>
        </p:spPr>
      </p:pic>
      <p:sp>
        <p:nvSpPr>
          <p:cNvPr id="7" name="Titel 6">
            <a:extLst>
              <a:ext uri="{FF2B5EF4-FFF2-40B4-BE49-F238E27FC236}">
                <a16:creationId xmlns:a16="http://schemas.microsoft.com/office/drawing/2014/main" id="{BBEBDA2A-64B6-2385-257B-2BAA93166A0E}"/>
              </a:ext>
            </a:extLst>
          </p:cNvPr>
          <p:cNvSpPr>
            <a:spLocks noGrp="1"/>
          </p:cNvSpPr>
          <p:nvPr>
            <p:ph type="title"/>
          </p:nvPr>
        </p:nvSpPr>
        <p:spPr>
          <a:xfrm>
            <a:off x="269876" y="244800"/>
            <a:ext cx="11642524" cy="519436"/>
          </a:xfrm>
        </p:spPr>
        <p:txBody>
          <a:bodyPr/>
          <a:lstStyle/>
          <a:p>
            <a:r>
              <a:rPr lang="en-US"/>
              <a:t>Support during the Application Process and Beyond</a:t>
            </a:r>
          </a:p>
        </p:txBody>
      </p:sp>
      <p:sp>
        <p:nvSpPr>
          <p:cNvPr id="11" name="Freeform 196">
            <a:extLst>
              <a:ext uri="{FF2B5EF4-FFF2-40B4-BE49-F238E27FC236}">
                <a16:creationId xmlns:a16="http://schemas.microsoft.com/office/drawing/2014/main" id="{90A8E934-6791-2BCE-6174-691286C9B3AE}"/>
              </a:ext>
            </a:extLst>
          </p:cNvPr>
          <p:cNvSpPr>
            <a:spLocks noChangeArrowheads="1"/>
          </p:cNvSpPr>
          <p:nvPr/>
        </p:nvSpPr>
        <p:spPr bwMode="auto">
          <a:xfrm>
            <a:off x="6521909" y="1401391"/>
            <a:ext cx="5390491" cy="950298"/>
          </a:xfrm>
          <a:custGeom>
            <a:avLst/>
            <a:gdLst>
              <a:gd name="T0" fmla="*/ 6253 w 6254"/>
              <a:gd name="T1" fmla="*/ 1525 h 1526"/>
              <a:gd name="T2" fmla="*/ 0 w 6254"/>
              <a:gd name="T3" fmla="*/ 1525 h 1526"/>
              <a:gd name="T4" fmla="*/ 0 w 6254"/>
              <a:gd name="T5" fmla="*/ 0 h 1526"/>
              <a:gd name="T6" fmla="*/ 6253 w 6254"/>
              <a:gd name="T7" fmla="*/ 0 h 1526"/>
              <a:gd name="T8" fmla="*/ 6253 w 6254"/>
              <a:gd name="T9" fmla="*/ 1525 h 1526"/>
            </a:gdLst>
            <a:ahLst/>
            <a:cxnLst>
              <a:cxn ang="0">
                <a:pos x="T0" y="T1"/>
              </a:cxn>
              <a:cxn ang="0">
                <a:pos x="T2" y="T3"/>
              </a:cxn>
              <a:cxn ang="0">
                <a:pos x="T4" y="T5"/>
              </a:cxn>
              <a:cxn ang="0">
                <a:pos x="T6" y="T7"/>
              </a:cxn>
              <a:cxn ang="0">
                <a:pos x="T8" y="T9"/>
              </a:cxn>
            </a:cxnLst>
            <a:rect l="0" t="0" r="r" b="b"/>
            <a:pathLst>
              <a:path w="6254" h="1526">
                <a:moveTo>
                  <a:pt x="6253" y="1525"/>
                </a:moveTo>
                <a:lnTo>
                  <a:pt x="0" y="1525"/>
                </a:lnTo>
                <a:lnTo>
                  <a:pt x="0" y="0"/>
                </a:lnTo>
                <a:lnTo>
                  <a:pt x="6253" y="0"/>
                </a:lnTo>
                <a:lnTo>
                  <a:pt x="6253" y="1525"/>
                </a:lnTo>
              </a:path>
            </a:pathLst>
          </a:custGeom>
          <a:solidFill>
            <a:srgbClr val="C8CED4"/>
          </a:solidFill>
          <a:ln>
            <a:noFill/>
          </a:ln>
          <a:effectLst/>
        </p:spPr>
        <p:txBody>
          <a:bodyPr wrap="none" anchor="ctr"/>
          <a:lstStyle/>
          <a:p>
            <a:endParaRPr lang="en-US" sz="1800" dirty="0">
              <a:latin typeface="Poppins" pitchFamily="2" charset="77"/>
            </a:endParaRPr>
          </a:p>
        </p:txBody>
      </p:sp>
      <p:sp>
        <p:nvSpPr>
          <p:cNvPr id="12" name="Freeform 197">
            <a:extLst>
              <a:ext uri="{FF2B5EF4-FFF2-40B4-BE49-F238E27FC236}">
                <a16:creationId xmlns:a16="http://schemas.microsoft.com/office/drawing/2014/main" id="{C7C211CE-7913-BB33-6206-737003E3CD92}"/>
              </a:ext>
            </a:extLst>
          </p:cNvPr>
          <p:cNvSpPr>
            <a:spLocks noChangeArrowheads="1"/>
          </p:cNvSpPr>
          <p:nvPr/>
        </p:nvSpPr>
        <p:spPr bwMode="auto">
          <a:xfrm>
            <a:off x="6313174" y="1129484"/>
            <a:ext cx="2444406" cy="543812"/>
          </a:xfrm>
          <a:custGeom>
            <a:avLst/>
            <a:gdLst>
              <a:gd name="T0" fmla="*/ 3464 w 3923"/>
              <a:gd name="T1" fmla="*/ 0 h 874"/>
              <a:gd name="T2" fmla="*/ 0 w 3923"/>
              <a:gd name="T3" fmla="*/ 0 h 874"/>
              <a:gd name="T4" fmla="*/ 0 w 3923"/>
              <a:gd name="T5" fmla="*/ 873 h 874"/>
              <a:gd name="T6" fmla="*/ 3464 w 3923"/>
              <a:gd name="T7" fmla="*/ 873 h 874"/>
              <a:gd name="T8" fmla="*/ 3922 w 3923"/>
              <a:gd name="T9" fmla="*/ 436 h 874"/>
              <a:gd name="T10" fmla="*/ 3464 w 3923"/>
              <a:gd name="T11" fmla="*/ 0 h 874"/>
            </a:gdLst>
            <a:ahLst/>
            <a:cxnLst>
              <a:cxn ang="0">
                <a:pos x="T0" y="T1"/>
              </a:cxn>
              <a:cxn ang="0">
                <a:pos x="T2" y="T3"/>
              </a:cxn>
              <a:cxn ang="0">
                <a:pos x="T4" y="T5"/>
              </a:cxn>
              <a:cxn ang="0">
                <a:pos x="T6" y="T7"/>
              </a:cxn>
              <a:cxn ang="0">
                <a:pos x="T8" y="T9"/>
              </a:cxn>
              <a:cxn ang="0">
                <a:pos x="T10" y="T11"/>
              </a:cxn>
            </a:cxnLst>
            <a:rect l="0" t="0" r="r" b="b"/>
            <a:pathLst>
              <a:path w="3923" h="874">
                <a:moveTo>
                  <a:pt x="3464" y="0"/>
                </a:moveTo>
                <a:lnTo>
                  <a:pt x="0" y="0"/>
                </a:lnTo>
                <a:lnTo>
                  <a:pt x="0" y="873"/>
                </a:lnTo>
                <a:lnTo>
                  <a:pt x="3464" y="873"/>
                </a:lnTo>
                <a:lnTo>
                  <a:pt x="3922" y="436"/>
                </a:lnTo>
                <a:lnTo>
                  <a:pt x="3464" y="0"/>
                </a:lnTo>
              </a:path>
            </a:pathLst>
          </a:custGeom>
          <a:solidFill>
            <a:srgbClr val="B79C6B"/>
          </a:solidFill>
          <a:ln>
            <a:noFill/>
          </a:ln>
          <a:effectLst/>
        </p:spPr>
        <p:txBody>
          <a:bodyPr wrap="none" anchor="ctr"/>
          <a:lstStyle/>
          <a:p>
            <a:endParaRPr lang="en-US" sz="1800" dirty="0">
              <a:latin typeface="Poppins" pitchFamily="2" charset="77"/>
            </a:endParaRPr>
          </a:p>
        </p:txBody>
      </p:sp>
      <p:sp>
        <p:nvSpPr>
          <p:cNvPr id="13" name="Freeform 198">
            <a:extLst>
              <a:ext uri="{FF2B5EF4-FFF2-40B4-BE49-F238E27FC236}">
                <a16:creationId xmlns:a16="http://schemas.microsoft.com/office/drawing/2014/main" id="{F5D8E1DB-C996-A019-C879-D09485C9C52E}"/>
              </a:ext>
            </a:extLst>
          </p:cNvPr>
          <p:cNvSpPr>
            <a:spLocks noChangeArrowheads="1"/>
          </p:cNvSpPr>
          <p:nvPr/>
        </p:nvSpPr>
        <p:spPr bwMode="auto">
          <a:xfrm>
            <a:off x="6313173" y="1673296"/>
            <a:ext cx="211483" cy="678393"/>
          </a:xfrm>
          <a:custGeom>
            <a:avLst/>
            <a:gdLst>
              <a:gd name="T0" fmla="*/ 0 w 338"/>
              <a:gd name="T1" fmla="*/ 0 h 1089"/>
              <a:gd name="T2" fmla="*/ 337 w 338"/>
              <a:gd name="T3" fmla="*/ 1088 h 1089"/>
              <a:gd name="T4" fmla="*/ 337 w 338"/>
              <a:gd name="T5" fmla="*/ 0 h 1089"/>
              <a:gd name="T6" fmla="*/ 0 w 338"/>
              <a:gd name="T7" fmla="*/ 0 h 1089"/>
            </a:gdLst>
            <a:ahLst/>
            <a:cxnLst>
              <a:cxn ang="0">
                <a:pos x="T0" y="T1"/>
              </a:cxn>
              <a:cxn ang="0">
                <a:pos x="T2" y="T3"/>
              </a:cxn>
              <a:cxn ang="0">
                <a:pos x="T4" y="T5"/>
              </a:cxn>
              <a:cxn ang="0">
                <a:pos x="T6" y="T7"/>
              </a:cxn>
            </a:cxnLst>
            <a:rect l="0" t="0" r="r" b="b"/>
            <a:pathLst>
              <a:path w="338" h="1089">
                <a:moveTo>
                  <a:pt x="0" y="0"/>
                </a:moveTo>
                <a:lnTo>
                  <a:pt x="337" y="1088"/>
                </a:lnTo>
                <a:lnTo>
                  <a:pt x="337" y="0"/>
                </a:lnTo>
                <a:lnTo>
                  <a:pt x="0" y="0"/>
                </a:lnTo>
              </a:path>
            </a:pathLst>
          </a:custGeom>
          <a:solidFill>
            <a:srgbClr val="927242"/>
          </a:solidFill>
          <a:ln>
            <a:noFill/>
          </a:ln>
          <a:effectLst/>
        </p:spPr>
        <p:txBody>
          <a:bodyPr wrap="none" anchor="ctr"/>
          <a:lstStyle/>
          <a:p>
            <a:endParaRPr lang="en-US" sz="1800" dirty="0">
              <a:latin typeface="Poppins" pitchFamily="2" charset="77"/>
            </a:endParaRPr>
          </a:p>
        </p:txBody>
      </p:sp>
      <p:sp>
        <p:nvSpPr>
          <p:cNvPr id="14" name="TextBox 5">
            <a:extLst>
              <a:ext uri="{FF2B5EF4-FFF2-40B4-BE49-F238E27FC236}">
                <a16:creationId xmlns:a16="http://schemas.microsoft.com/office/drawing/2014/main" id="{44B5A6EB-3D1E-8611-CA61-88EC9BA65267}"/>
              </a:ext>
            </a:extLst>
          </p:cNvPr>
          <p:cNvSpPr txBox="1"/>
          <p:nvPr/>
        </p:nvSpPr>
        <p:spPr>
          <a:xfrm>
            <a:off x="6339649" y="1247747"/>
            <a:ext cx="2218001" cy="334835"/>
          </a:xfrm>
          <a:prstGeom prst="rect">
            <a:avLst/>
          </a:prstGeom>
          <a:noFill/>
        </p:spPr>
        <p:txBody>
          <a:bodyPr wrap="square" rtlCol="0" anchor="ctr">
            <a:spAutoFit/>
          </a:bodyPr>
          <a:lstStyle/>
          <a:p>
            <a:pPr algn="ctr"/>
            <a:r>
              <a:rPr lang="en-US" b="1" spc="-15">
                <a:solidFill>
                  <a:srgbClr val="FFFFFF"/>
                </a:solidFill>
                <a:latin typeface="Poppins" pitchFamily="2" charset="77"/>
                <a:cs typeface="Poppins" pitchFamily="2" charset="77"/>
              </a:rPr>
              <a:t>Counseling</a:t>
            </a:r>
          </a:p>
        </p:txBody>
      </p:sp>
      <p:sp>
        <p:nvSpPr>
          <p:cNvPr id="15" name="TextBox 6">
            <a:extLst>
              <a:ext uri="{FF2B5EF4-FFF2-40B4-BE49-F238E27FC236}">
                <a16:creationId xmlns:a16="http://schemas.microsoft.com/office/drawing/2014/main" id="{7396F7F1-8380-7360-FFFC-CF8AD7354C06}"/>
              </a:ext>
            </a:extLst>
          </p:cNvPr>
          <p:cNvSpPr txBox="1"/>
          <p:nvPr/>
        </p:nvSpPr>
        <p:spPr>
          <a:xfrm>
            <a:off x="6820228" y="1742525"/>
            <a:ext cx="4570938" cy="553998"/>
          </a:xfrm>
          <a:prstGeom prst="rect">
            <a:avLst/>
          </a:prstGeom>
          <a:noFill/>
        </p:spPr>
        <p:txBody>
          <a:bodyPr wrap="square" rtlCol="0">
            <a:spAutoFit/>
          </a:bodyPr>
          <a:lstStyle/>
          <a:p>
            <a:pPr>
              <a:lnSpc>
                <a:spcPts val="1800"/>
              </a:lnSpc>
            </a:pPr>
            <a:r>
              <a:rPr lang="en-US" sz="1500" spc="-10" dirty="0">
                <a:solidFill>
                  <a:srgbClr val="747A94"/>
                </a:solidFill>
                <a:latin typeface="Arial" panose="020B0604020202020204" pitchFamily="34" charset="0"/>
                <a:cs typeface="Arial" panose="020B0604020202020204" pitchFamily="34" charset="0"/>
              </a:rPr>
              <a:t>Comprehensive advice during the application process (mail/Teams/etc.)</a:t>
            </a:r>
          </a:p>
        </p:txBody>
      </p:sp>
      <p:sp>
        <p:nvSpPr>
          <p:cNvPr id="16" name="Freeform 271">
            <a:extLst>
              <a:ext uri="{FF2B5EF4-FFF2-40B4-BE49-F238E27FC236}">
                <a16:creationId xmlns:a16="http://schemas.microsoft.com/office/drawing/2014/main" id="{E7988098-F6DE-BAC1-1923-527B7DECE721}"/>
              </a:ext>
            </a:extLst>
          </p:cNvPr>
          <p:cNvSpPr>
            <a:spLocks noChangeArrowheads="1"/>
          </p:cNvSpPr>
          <p:nvPr/>
        </p:nvSpPr>
        <p:spPr bwMode="auto">
          <a:xfrm>
            <a:off x="6521909" y="3054798"/>
            <a:ext cx="5390491" cy="950298"/>
          </a:xfrm>
          <a:custGeom>
            <a:avLst/>
            <a:gdLst>
              <a:gd name="T0" fmla="*/ 6253 w 6254"/>
              <a:gd name="T1" fmla="*/ 1523 h 1524"/>
              <a:gd name="T2" fmla="*/ 0 w 6254"/>
              <a:gd name="T3" fmla="*/ 1523 h 1524"/>
              <a:gd name="T4" fmla="*/ 0 w 6254"/>
              <a:gd name="T5" fmla="*/ 0 h 1524"/>
              <a:gd name="T6" fmla="*/ 6253 w 6254"/>
              <a:gd name="T7" fmla="*/ 0 h 1524"/>
              <a:gd name="T8" fmla="*/ 6253 w 6254"/>
              <a:gd name="T9" fmla="*/ 1523 h 1524"/>
            </a:gdLst>
            <a:ahLst/>
            <a:cxnLst>
              <a:cxn ang="0">
                <a:pos x="T0" y="T1"/>
              </a:cxn>
              <a:cxn ang="0">
                <a:pos x="T2" y="T3"/>
              </a:cxn>
              <a:cxn ang="0">
                <a:pos x="T4" y="T5"/>
              </a:cxn>
              <a:cxn ang="0">
                <a:pos x="T6" y="T7"/>
              </a:cxn>
              <a:cxn ang="0">
                <a:pos x="T8" y="T9"/>
              </a:cxn>
            </a:cxnLst>
            <a:rect l="0" t="0" r="r" b="b"/>
            <a:pathLst>
              <a:path w="6254" h="1524">
                <a:moveTo>
                  <a:pt x="6253" y="1523"/>
                </a:moveTo>
                <a:lnTo>
                  <a:pt x="0" y="1523"/>
                </a:lnTo>
                <a:lnTo>
                  <a:pt x="0" y="0"/>
                </a:lnTo>
                <a:lnTo>
                  <a:pt x="6253" y="0"/>
                </a:lnTo>
                <a:lnTo>
                  <a:pt x="6253" y="1523"/>
                </a:lnTo>
              </a:path>
            </a:pathLst>
          </a:custGeom>
          <a:solidFill>
            <a:srgbClr val="C8CED4"/>
          </a:solidFill>
          <a:ln>
            <a:noFill/>
          </a:ln>
          <a:effectLst/>
        </p:spPr>
        <p:txBody>
          <a:bodyPr wrap="none" anchor="ctr"/>
          <a:lstStyle/>
          <a:p>
            <a:endParaRPr lang="en-US" sz="1800" dirty="0">
              <a:latin typeface="Poppins" pitchFamily="2" charset="77"/>
            </a:endParaRPr>
          </a:p>
        </p:txBody>
      </p:sp>
      <p:sp>
        <p:nvSpPr>
          <p:cNvPr id="17" name="Freeform 272">
            <a:extLst>
              <a:ext uri="{FF2B5EF4-FFF2-40B4-BE49-F238E27FC236}">
                <a16:creationId xmlns:a16="http://schemas.microsoft.com/office/drawing/2014/main" id="{D7F293D5-08D8-275D-3647-A7CE033D69FA}"/>
              </a:ext>
            </a:extLst>
          </p:cNvPr>
          <p:cNvSpPr>
            <a:spLocks noChangeArrowheads="1"/>
          </p:cNvSpPr>
          <p:nvPr/>
        </p:nvSpPr>
        <p:spPr bwMode="auto">
          <a:xfrm>
            <a:off x="6313174" y="2782891"/>
            <a:ext cx="2444406" cy="543812"/>
          </a:xfrm>
          <a:custGeom>
            <a:avLst/>
            <a:gdLst>
              <a:gd name="T0" fmla="*/ 3464 w 3923"/>
              <a:gd name="T1" fmla="*/ 0 h 874"/>
              <a:gd name="T2" fmla="*/ 0 w 3923"/>
              <a:gd name="T3" fmla="*/ 0 h 874"/>
              <a:gd name="T4" fmla="*/ 0 w 3923"/>
              <a:gd name="T5" fmla="*/ 873 h 874"/>
              <a:gd name="T6" fmla="*/ 3464 w 3923"/>
              <a:gd name="T7" fmla="*/ 873 h 874"/>
              <a:gd name="T8" fmla="*/ 3922 w 3923"/>
              <a:gd name="T9" fmla="*/ 437 h 874"/>
              <a:gd name="T10" fmla="*/ 3464 w 3923"/>
              <a:gd name="T11" fmla="*/ 0 h 874"/>
            </a:gdLst>
            <a:ahLst/>
            <a:cxnLst>
              <a:cxn ang="0">
                <a:pos x="T0" y="T1"/>
              </a:cxn>
              <a:cxn ang="0">
                <a:pos x="T2" y="T3"/>
              </a:cxn>
              <a:cxn ang="0">
                <a:pos x="T4" y="T5"/>
              </a:cxn>
              <a:cxn ang="0">
                <a:pos x="T6" y="T7"/>
              </a:cxn>
              <a:cxn ang="0">
                <a:pos x="T8" y="T9"/>
              </a:cxn>
              <a:cxn ang="0">
                <a:pos x="T10" y="T11"/>
              </a:cxn>
            </a:cxnLst>
            <a:rect l="0" t="0" r="r" b="b"/>
            <a:pathLst>
              <a:path w="3923" h="874">
                <a:moveTo>
                  <a:pt x="3464" y="0"/>
                </a:moveTo>
                <a:lnTo>
                  <a:pt x="0" y="0"/>
                </a:lnTo>
                <a:lnTo>
                  <a:pt x="0" y="873"/>
                </a:lnTo>
                <a:lnTo>
                  <a:pt x="3464" y="873"/>
                </a:lnTo>
                <a:lnTo>
                  <a:pt x="3922" y="437"/>
                </a:lnTo>
                <a:lnTo>
                  <a:pt x="3464" y="0"/>
                </a:lnTo>
              </a:path>
            </a:pathLst>
          </a:custGeom>
          <a:solidFill>
            <a:srgbClr val="08184F"/>
          </a:solidFill>
          <a:ln>
            <a:noFill/>
          </a:ln>
          <a:effectLst/>
        </p:spPr>
        <p:txBody>
          <a:bodyPr wrap="none" anchor="ctr"/>
          <a:lstStyle/>
          <a:p>
            <a:endParaRPr lang="en-US" sz="1800" dirty="0">
              <a:latin typeface="Poppins" pitchFamily="2" charset="77"/>
            </a:endParaRPr>
          </a:p>
        </p:txBody>
      </p:sp>
      <p:sp>
        <p:nvSpPr>
          <p:cNvPr id="18" name="Freeform 273">
            <a:extLst>
              <a:ext uri="{FF2B5EF4-FFF2-40B4-BE49-F238E27FC236}">
                <a16:creationId xmlns:a16="http://schemas.microsoft.com/office/drawing/2014/main" id="{AC064409-6EE9-B135-4356-3C08E61F5F2E}"/>
              </a:ext>
            </a:extLst>
          </p:cNvPr>
          <p:cNvSpPr>
            <a:spLocks noChangeArrowheads="1"/>
          </p:cNvSpPr>
          <p:nvPr/>
        </p:nvSpPr>
        <p:spPr bwMode="auto">
          <a:xfrm>
            <a:off x="6313173" y="3326702"/>
            <a:ext cx="211483" cy="678393"/>
          </a:xfrm>
          <a:custGeom>
            <a:avLst/>
            <a:gdLst>
              <a:gd name="T0" fmla="*/ 0 w 338"/>
              <a:gd name="T1" fmla="*/ 0 h 1088"/>
              <a:gd name="T2" fmla="*/ 337 w 338"/>
              <a:gd name="T3" fmla="*/ 1087 h 1088"/>
              <a:gd name="T4" fmla="*/ 337 w 338"/>
              <a:gd name="T5" fmla="*/ 0 h 1088"/>
              <a:gd name="T6" fmla="*/ 0 w 338"/>
              <a:gd name="T7" fmla="*/ 0 h 1088"/>
            </a:gdLst>
            <a:ahLst/>
            <a:cxnLst>
              <a:cxn ang="0">
                <a:pos x="T0" y="T1"/>
              </a:cxn>
              <a:cxn ang="0">
                <a:pos x="T2" y="T3"/>
              </a:cxn>
              <a:cxn ang="0">
                <a:pos x="T4" y="T5"/>
              </a:cxn>
              <a:cxn ang="0">
                <a:pos x="T6" y="T7"/>
              </a:cxn>
            </a:cxnLst>
            <a:rect l="0" t="0" r="r" b="b"/>
            <a:pathLst>
              <a:path w="338" h="1088">
                <a:moveTo>
                  <a:pt x="0" y="0"/>
                </a:moveTo>
                <a:lnTo>
                  <a:pt x="337" y="1087"/>
                </a:lnTo>
                <a:lnTo>
                  <a:pt x="337" y="0"/>
                </a:lnTo>
                <a:lnTo>
                  <a:pt x="0" y="0"/>
                </a:lnTo>
              </a:path>
            </a:pathLst>
          </a:custGeom>
          <a:solidFill>
            <a:srgbClr val="0028A5"/>
          </a:solidFill>
          <a:ln>
            <a:noFill/>
          </a:ln>
          <a:effectLst/>
        </p:spPr>
        <p:txBody>
          <a:bodyPr wrap="none" anchor="ctr"/>
          <a:lstStyle/>
          <a:p>
            <a:endParaRPr lang="en-US" sz="1800" dirty="0">
              <a:latin typeface="Poppins" pitchFamily="2" charset="77"/>
            </a:endParaRPr>
          </a:p>
        </p:txBody>
      </p:sp>
      <p:sp>
        <p:nvSpPr>
          <p:cNvPr id="19" name="TextBox 7">
            <a:extLst>
              <a:ext uri="{FF2B5EF4-FFF2-40B4-BE49-F238E27FC236}">
                <a16:creationId xmlns:a16="http://schemas.microsoft.com/office/drawing/2014/main" id="{56F312D6-1DCF-61AD-7F71-A00B5DA0F272}"/>
              </a:ext>
            </a:extLst>
          </p:cNvPr>
          <p:cNvSpPr txBox="1"/>
          <p:nvPr/>
        </p:nvSpPr>
        <p:spPr>
          <a:xfrm>
            <a:off x="6339649" y="2901317"/>
            <a:ext cx="2218001" cy="334835"/>
          </a:xfrm>
          <a:prstGeom prst="rect">
            <a:avLst/>
          </a:prstGeom>
          <a:noFill/>
        </p:spPr>
        <p:txBody>
          <a:bodyPr wrap="square" rtlCol="0" anchor="ctr">
            <a:spAutoFit/>
          </a:bodyPr>
          <a:lstStyle/>
          <a:p>
            <a:pPr algn="ctr"/>
            <a:r>
              <a:rPr lang="en-US" b="1" spc="-15" dirty="0">
                <a:solidFill>
                  <a:srgbClr val="FFFFFF"/>
                </a:solidFill>
                <a:latin typeface="Poppins" pitchFamily="2" charset="77"/>
                <a:cs typeface="Poppins" pitchFamily="2" charset="77"/>
              </a:rPr>
              <a:t>Project Support</a:t>
            </a:r>
          </a:p>
        </p:txBody>
      </p:sp>
      <p:sp>
        <p:nvSpPr>
          <p:cNvPr id="20" name="TextBox 8">
            <a:extLst>
              <a:ext uri="{FF2B5EF4-FFF2-40B4-BE49-F238E27FC236}">
                <a16:creationId xmlns:a16="http://schemas.microsoft.com/office/drawing/2014/main" id="{72FF7206-BAFD-8ABD-3EA8-AD856707A87C}"/>
              </a:ext>
            </a:extLst>
          </p:cNvPr>
          <p:cNvSpPr txBox="1"/>
          <p:nvPr/>
        </p:nvSpPr>
        <p:spPr>
          <a:xfrm>
            <a:off x="6820228" y="3396095"/>
            <a:ext cx="4570938" cy="553998"/>
          </a:xfrm>
          <a:prstGeom prst="rect">
            <a:avLst/>
          </a:prstGeom>
          <a:noFill/>
        </p:spPr>
        <p:txBody>
          <a:bodyPr wrap="square" rtlCol="0">
            <a:spAutoFit/>
          </a:bodyPr>
          <a:lstStyle/>
          <a:p>
            <a:pPr>
              <a:lnSpc>
                <a:spcPts val="1800"/>
              </a:lnSpc>
            </a:pPr>
            <a:r>
              <a:rPr lang="en-US" sz="1500" spc="-10" dirty="0">
                <a:solidFill>
                  <a:srgbClr val="747A94"/>
                </a:solidFill>
                <a:latin typeface="Arial" panose="020B0604020202020204" pitchFamily="34" charset="0"/>
                <a:cs typeface="Arial" panose="020B0604020202020204" pitchFamily="34" charset="0"/>
              </a:rPr>
              <a:t>Support team accompanies the entire project including UZH knowledge transfer</a:t>
            </a:r>
          </a:p>
        </p:txBody>
      </p:sp>
      <p:sp>
        <p:nvSpPr>
          <p:cNvPr id="21" name="Freeform 346">
            <a:extLst>
              <a:ext uri="{FF2B5EF4-FFF2-40B4-BE49-F238E27FC236}">
                <a16:creationId xmlns:a16="http://schemas.microsoft.com/office/drawing/2014/main" id="{47E61A9B-C84A-A04E-191E-00345B9B0714}"/>
              </a:ext>
            </a:extLst>
          </p:cNvPr>
          <p:cNvSpPr>
            <a:spLocks noChangeArrowheads="1"/>
          </p:cNvSpPr>
          <p:nvPr/>
        </p:nvSpPr>
        <p:spPr bwMode="auto">
          <a:xfrm>
            <a:off x="6521909" y="4710950"/>
            <a:ext cx="5390491" cy="950298"/>
          </a:xfrm>
          <a:custGeom>
            <a:avLst/>
            <a:gdLst>
              <a:gd name="T0" fmla="*/ 6253 w 6254"/>
              <a:gd name="T1" fmla="*/ 1524 h 1525"/>
              <a:gd name="T2" fmla="*/ 0 w 6254"/>
              <a:gd name="T3" fmla="*/ 1524 h 1525"/>
              <a:gd name="T4" fmla="*/ 0 w 6254"/>
              <a:gd name="T5" fmla="*/ 0 h 1525"/>
              <a:gd name="T6" fmla="*/ 6253 w 6254"/>
              <a:gd name="T7" fmla="*/ 0 h 1525"/>
              <a:gd name="T8" fmla="*/ 6253 w 6254"/>
              <a:gd name="T9" fmla="*/ 1524 h 1525"/>
            </a:gdLst>
            <a:ahLst/>
            <a:cxnLst>
              <a:cxn ang="0">
                <a:pos x="T0" y="T1"/>
              </a:cxn>
              <a:cxn ang="0">
                <a:pos x="T2" y="T3"/>
              </a:cxn>
              <a:cxn ang="0">
                <a:pos x="T4" y="T5"/>
              </a:cxn>
              <a:cxn ang="0">
                <a:pos x="T6" y="T7"/>
              </a:cxn>
              <a:cxn ang="0">
                <a:pos x="T8" y="T9"/>
              </a:cxn>
            </a:cxnLst>
            <a:rect l="0" t="0" r="r" b="b"/>
            <a:pathLst>
              <a:path w="6254" h="1525">
                <a:moveTo>
                  <a:pt x="6253" y="1524"/>
                </a:moveTo>
                <a:lnTo>
                  <a:pt x="0" y="1524"/>
                </a:lnTo>
                <a:lnTo>
                  <a:pt x="0" y="0"/>
                </a:lnTo>
                <a:lnTo>
                  <a:pt x="6253" y="0"/>
                </a:lnTo>
                <a:lnTo>
                  <a:pt x="6253" y="1524"/>
                </a:lnTo>
              </a:path>
            </a:pathLst>
          </a:custGeom>
          <a:solidFill>
            <a:srgbClr val="C8CED4"/>
          </a:solidFill>
          <a:ln>
            <a:noFill/>
          </a:ln>
          <a:effectLst/>
        </p:spPr>
        <p:txBody>
          <a:bodyPr wrap="none" anchor="ctr"/>
          <a:lstStyle/>
          <a:p>
            <a:endParaRPr lang="en-US" sz="1800" dirty="0">
              <a:latin typeface="Poppins" pitchFamily="2" charset="77"/>
            </a:endParaRPr>
          </a:p>
        </p:txBody>
      </p:sp>
      <p:sp>
        <p:nvSpPr>
          <p:cNvPr id="22" name="Freeform 347">
            <a:extLst>
              <a:ext uri="{FF2B5EF4-FFF2-40B4-BE49-F238E27FC236}">
                <a16:creationId xmlns:a16="http://schemas.microsoft.com/office/drawing/2014/main" id="{F5DCC6C2-DE21-01BE-EE2D-F06AA84B6F08}"/>
              </a:ext>
            </a:extLst>
          </p:cNvPr>
          <p:cNvSpPr>
            <a:spLocks noChangeArrowheads="1"/>
          </p:cNvSpPr>
          <p:nvPr/>
        </p:nvSpPr>
        <p:spPr bwMode="auto">
          <a:xfrm>
            <a:off x="6313174" y="4439045"/>
            <a:ext cx="2444406" cy="543812"/>
          </a:xfrm>
          <a:custGeom>
            <a:avLst/>
            <a:gdLst>
              <a:gd name="T0" fmla="*/ 3464 w 3923"/>
              <a:gd name="T1" fmla="*/ 0 h 874"/>
              <a:gd name="T2" fmla="*/ 0 w 3923"/>
              <a:gd name="T3" fmla="*/ 0 h 874"/>
              <a:gd name="T4" fmla="*/ 0 w 3923"/>
              <a:gd name="T5" fmla="*/ 873 h 874"/>
              <a:gd name="T6" fmla="*/ 3464 w 3923"/>
              <a:gd name="T7" fmla="*/ 873 h 874"/>
              <a:gd name="T8" fmla="*/ 3922 w 3923"/>
              <a:gd name="T9" fmla="*/ 436 h 874"/>
              <a:gd name="T10" fmla="*/ 3464 w 3923"/>
              <a:gd name="T11" fmla="*/ 0 h 874"/>
            </a:gdLst>
            <a:ahLst/>
            <a:cxnLst>
              <a:cxn ang="0">
                <a:pos x="T0" y="T1"/>
              </a:cxn>
              <a:cxn ang="0">
                <a:pos x="T2" y="T3"/>
              </a:cxn>
              <a:cxn ang="0">
                <a:pos x="T4" y="T5"/>
              </a:cxn>
              <a:cxn ang="0">
                <a:pos x="T6" y="T7"/>
              </a:cxn>
              <a:cxn ang="0">
                <a:pos x="T8" y="T9"/>
              </a:cxn>
              <a:cxn ang="0">
                <a:pos x="T10" y="T11"/>
              </a:cxn>
            </a:cxnLst>
            <a:rect l="0" t="0" r="r" b="b"/>
            <a:pathLst>
              <a:path w="3923" h="874">
                <a:moveTo>
                  <a:pt x="3464" y="0"/>
                </a:moveTo>
                <a:lnTo>
                  <a:pt x="0" y="0"/>
                </a:lnTo>
                <a:lnTo>
                  <a:pt x="0" y="873"/>
                </a:lnTo>
                <a:lnTo>
                  <a:pt x="3464" y="873"/>
                </a:lnTo>
                <a:lnTo>
                  <a:pt x="3922" y="436"/>
                </a:lnTo>
                <a:lnTo>
                  <a:pt x="3464" y="0"/>
                </a:lnTo>
              </a:path>
            </a:pathLst>
          </a:custGeom>
          <a:solidFill>
            <a:srgbClr val="2B3A93"/>
          </a:solidFill>
          <a:ln>
            <a:noFill/>
          </a:ln>
          <a:effectLst/>
          <a:extLst>
            <a:ext uri="{91240B29-F687-4F45-9708-019B960494DF}">
              <a14:hiddenLine xmlns:a14="http://schemas.microsoft.com/office/drawing/2010/main" w="9525" cap="flat">
                <a:solidFill>
                  <a:srgbClr val="10154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z="1800" dirty="0">
              <a:latin typeface="Poppins" pitchFamily="2" charset="77"/>
            </a:endParaRPr>
          </a:p>
        </p:txBody>
      </p:sp>
      <p:sp>
        <p:nvSpPr>
          <p:cNvPr id="23" name="Freeform 349">
            <a:extLst>
              <a:ext uri="{FF2B5EF4-FFF2-40B4-BE49-F238E27FC236}">
                <a16:creationId xmlns:a16="http://schemas.microsoft.com/office/drawing/2014/main" id="{4C1AF0CA-C909-380B-BD28-5AE7C24B5301}"/>
              </a:ext>
            </a:extLst>
          </p:cNvPr>
          <p:cNvSpPr>
            <a:spLocks noChangeArrowheads="1"/>
          </p:cNvSpPr>
          <p:nvPr/>
        </p:nvSpPr>
        <p:spPr bwMode="auto">
          <a:xfrm>
            <a:off x="6313173" y="4980109"/>
            <a:ext cx="211483" cy="678393"/>
          </a:xfrm>
          <a:custGeom>
            <a:avLst/>
            <a:gdLst>
              <a:gd name="T0" fmla="*/ 0 w 338"/>
              <a:gd name="T1" fmla="*/ 1 h 1089"/>
              <a:gd name="T2" fmla="*/ 337 w 338"/>
              <a:gd name="T3" fmla="*/ 1088 h 1089"/>
              <a:gd name="T4" fmla="*/ 337 w 338"/>
              <a:gd name="T5" fmla="*/ 0 h 1089"/>
              <a:gd name="T6" fmla="*/ 0 w 338"/>
              <a:gd name="T7" fmla="*/ 1 h 1089"/>
            </a:gdLst>
            <a:ahLst/>
            <a:cxnLst>
              <a:cxn ang="0">
                <a:pos x="T0" y="T1"/>
              </a:cxn>
              <a:cxn ang="0">
                <a:pos x="T2" y="T3"/>
              </a:cxn>
              <a:cxn ang="0">
                <a:pos x="T4" y="T5"/>
              </a:cxn>
              <a:cxn ang="0">
                <a:pos x="T6" y="T7"/>
              </a:cxn>
            </a:cxnLst>
            <a:rect l="0" t="0" r="r" b="b"/>
            <a:pathLst>
              <a:path w="338" h="1089">
                <a:moveTo>
                  <a:pt x="0" y="1"/>
                </a:moveTo>
                <a:lnTo>
                  <a:pt x="337" y="1088"/>
                </a:lnTo>
                <a:lnTo>
                  <a:pt x="337" y="0"/>
                </a:lnTo>
                <a:lnTo>
                  <a:pt x="0" y="1"/>
                </a:lnTo>
              </a:path>
            </a:pathLst>
          </a:custGeom>
          <a:solidFill>
            <a:srgbClr val="253283"/>
          </a:solidFill>
          <a:ln>
            <a:noFill/>
          </a:ln>
          <a:effectLst/>
        </p:spPr>
        <p:txBody>
          <a:bodyPr wrap="none" anchor="ctr"/>
          <a:lstStyle/>
          <a:p>
            <a:endParaRPr lang="en-US" sz="1800" dirty="0">
              <a:latin typeface="Poppins" pitchFamily="2" charset="77"/>
            </a:endParaRPr>
          </a:p>
        </p:txBody>
      </p:sp>
      <p:sp>
        <p:nvSpPr>
          <p:cNvPr id="24" name="TextBox 9">
            <a:extLst>
              <a:ext uri="{FF2B5EF4-FFF2-40B4-BE49-F238E27FC236}">
                <a16:creationId xmlns:a16="http://schemas.microsoft.com/office/drawing/2014/main" id="{C09ED0D3-05EF-3795-F997-8A943E8663C8}"/>
              </a:ext>
            </a:extLst>
          </p:cNvPr>
          <p:cNvSpPr txBox="1"/>
          <p:nvPr/>
        </p:nvSpPr>
        <p:spPr>
          <a:xfrm>
            <a:off x="6339649" y="4558666"/>
            <a:ext cx="2218001" cy="334835"/>
          </a:xfrm>
          <a:prstGeom prst="rect">
            <a:avLst/>
          </a:prstGeom>
          <a:noFill/>
        </p:spPr>
        <p:txBody>
          <a:bodyPr wrap="square" rtlCol="0" anchor="ctr">
            <a:spAutoFit/>
          </a:bodyPr>
          <a:lstStyle/>
          <a:p>
            <a:pPr algn="ctr"/>
            <a:r>
              <a:rPr lang="en-US" b="1" spc="-15" dirty="0">
                <a:solidFill>
                  <a:srgbClr val="FFFFFF"/>
                </a:solidFill>
                <a:latin typeface="Poppins" pitchFamily="2" charset="77"/>
                <a:cs typeface="Poppins" pitchFamily="2" charset="77"/>
              </a:rPr>
              <a:t>Community</a:t>
            </a:r>
          </a:p>
        </p:txBody>
      </p:sp>
      <p:sp>
        <p:nvSpPr>
          <p:cNvPr id="25" name="TextBox 10">
            <a:extLst>
              <a:ext uri="{FF2B5EF4-FFF2-40B4-BE49-F238E27FC236}">
                <a16:creationId xmlns:a16="http://schemas.microsoft.com/office/drawing/2014/main" id="{574CCAC8-757C-9C39-A246-69074A16CB7F}"/>
              </a:ext>
            </a:extLst>
          </p:cNvPr>
          <p:cNvSpPr txBox="1"/>
          <p:nvPr/>
        </p:nvSpPr>
        <p:spPr>
          <a:xfrm>
            <a:off x="6820228" y="5053444"/>
            <a:ext cx="4570938" cy="323165"/>
          </a:xfrm>
          <a:prstGeom prst="rect">
            <a:avLst/>
          </a:prstGeom>
          <a:noFill/>
        </p:spPr>
        <p:txBody>
          <a:bodyPr wrap="square" rtlCol="0">
            <a:spAutoFit/>
          </a:bodyPr>
          <a:lstStyle/>
          <a:p>
            <a:pPr>
              <a:lnSpc>
                <a:spcPts val="1800"/>
              </a:lnSpc>
            </a:pPr>
            <a:r>
              <a:rPr lang="en-US" sz="1500" spc="-10" dirty="0">
                <a:solidFill>
                  <a:srgbClr val="747A94"/>
                </a:solidFill>
                <a:latin typeface="Arial" panose="020B0604020202020204" pitchFamily="34" charset="0"/>
                <a:cs typeface="Arial" panose="020B0604020202020204" pitchFamily="34" charset="0"/>
              </a:rPr>
              <a:t>Attractive networking opportunities, peer learning</a:t>
            </a:r>
          </a:p>
        </p:txBody>
      </p:sp>
    </p:spTree>
    <p:extLst>
      <p:ext uri="{BB962C8B-B14F-4D97-AF65-F5344CB8AC3E}">
        <p14:creationId xmlns:p14="http://schemas.microsoft.com/office/powerpoint/2010/main" val="16887503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08E00D-34DA-824E-F972-62AA3958868A}"/>
              </a:ext>
            </a:extLst>
          </p:cNvPr>
          <p:cNvSpPr>
            <a:spLocks noGrp="1"/>
          </p:cNvSpPr>
          <p:nvPr>
            <p:ph type="title"/>
          </p:nvPr>
        </p:nvSpPr>
        <p:spPr/>
        <p:txBody>
          <a:bodyPr/>
          <a:lstStyle/>
          <a:p>
            <a:r>
              <a:rPr lang="en-GB" dirty="0"/>
              <a:t>Timeline </a:t>
            </a:r>
            <a:r>
              <a:rPr lang="en-GB" dirty="0" err="1"/>
              <a:t>open_innovation</a:t>
            </a:r>
            <a:endParaRPr lang="en-GB" dirty="0"/>
          </a:p>
        </p:txBody>
      </p:sp>
      <p:sp>
        <p:nvSpPr>
          <p:cNvPr id="4" name="Datumsplatzhalter 3">
            <a:extLst>
              <a:ext uri="{FF2B5EF4-FFF2-40B4-BE49-F238E27FC236}">
                <a16:creationId xmlns:a16="http://schemas.microsoft.com/office/drawing/2014/main" id="{E55E0E0B-FC61-7FAD-A597-3055608DC77C}"/>
              </a:ext>
            </a:extLst>
          </p:cNvPr>
          <p:cNvSpPr>
            <a:spLocks noGrp="1"/>
          </p:cNvSpPr>
          <p:nvPr>
            <p:ph type="dt" sz="half" idx="10"/>
          </p:nvPr>
        </p:nvSpPr>
        <p:spPr/>
        <p:txBody>
          <a:bodyPr/>
          <a:lstStyle/>
          <a:p>
            <a:r>
              <a:rPr lang="de-CH"/>
              <a:t>06.02.2025</a:t>
            </a:r>
            <a:endParaRPr lang="en-GB"/>
          </a:p>
        </p:txBody>
      </p:sp>
      <p:sp>
        <p:nvSpPr>
          <p:cNvPr id="5" name="Fußzeilenplatzhalter 4">
            <a:extLst>
              <a:ext uri="{FF2B5EF4-FFF2-40B4-BE49-F238E27FC236}">
                <a16:creationId xmlns:a16="http://schemas.microsoft.com/office/drawing/2014/main" id="{8ACD4DC6-002F-A025-71C5-F8A279475769}"/>
              </a:ext>
            </a:extLst>
          </p:cNvPr>
          <p:cNvSpPr>
            <a:spLocks noGrp="1"/>
          </p:cNvSpPr>
          <p:nvPr>
            <p:ph type="ftr" sz="quarter" idx="11"/>
          </p:nvPr>
        </p:nvSpPr>
        <p:spPr/>
        <p:txBody>
          <a:bodyPr/>
          <a:lstStyle/>
          <a:p>
            <a:r>
              <a:rPr lang="en-GB"/>
              <a:t>The UZH Teaching Fund: Overview and Information Event</a:t>
            </a:r>
          </a:p>
        </p:txBody>
      </p:sp>
      <p:sp>
        <p:nvSpPr>
          <p:cNvPr id="6" name="Foliennummernplatzhalter 5">
            <a:extLst>
              <a:ext uri="{FF2B5EF4-FFF2-40B4-BE49-F238E27FC236}">
                <a16:creationId xmlns:a16="http://schemas.microsoft.com/office/drawing/2014/main" id="{CEAFF0C8-68BC-7717-6DEE-558261B81CF6}"/>
              </a:ext>
            </a:extLst>
          </p:cNvPr>
          <p:cNvSpPr>
            <a:spLocks noGrp="1"/>
          </p:cNvSpPr>
          <p:nvPr>
            <p:ph type="sldNum" sz="quarter" idx="12"/>
          </p:nvPr>
        </p:nvSpPr>
        <p:spPr/>
        <p:txBody>
          <a:bodyPr/>
          <a:lstStyle/>
          <a:p>
            <a:fld id="{442AD375-037F-43D0-B059-5172DA06796A}" type="slidenum">
              <a:rPr lang="en-GB" smtClean="0"/>
              <a:pPr/>
              <a:t>12</a:t>
            </a:fld>
            <a:endParaRPr lang="en-GB"/>
          </a:p>
        </p:txBody>
      </p:sp>
      <p:sp>
        <p:nvSpPr>
          <p:cNvPr id="8" name="Freeform 2">
            <a:extLst>
              <a:ext uri="{FF2B5EF4-FFF2-40B4-BE49-F238E27FC236}">
                <a16:creationId xmlns:a16="http://schemas.microsoft.com/office/drawing/2014/main" id="{356E0397-E477-F74F-97DA-7940C5D36BE7}"/>
              </a:ext>
            </a:extLst>
          </p:cNvPr>
          <p:cNvSpPr>
            <a:spLocks noChangeArrowheads="1"/>
          </p:cNvSpPr>
          <p:nvPr/>
        </p:nvSpPr>
        <p:spPr bwMode="auto">
          <a:xfrm>
            <a:off x="10625487" y="1703615"/>
            <a:ext cx="32962" cy="1063016"/>
          </a:xfrm>
          <a:custGeom>
            <a:avLst/>
            <a:gdLst>
              <a:gd name="T0" fmla="*/ 51 w 52"/>
              <a:gd name="T1" fmla="*/ 1705 h 1706"/>
              <a:gd name="T2" fmla="*/ 0 w 52"/>
              <a:gd name="T3" fmla="*/ 1705 h 1706"/>
              <a:gd name="T4" fmla="*/ 0 w 52"/>
              <a:gd name="T5" fmla="*/ 0 h 1706"/>
              <a:gd name="T6" fmla="*/ 51 w 52"/>
              <a:gd name="T7" fmla="*/ 0 h 1706"/>
              <a:gd name="T8" fmla="*/ 51 w 52"/>
              <a:gd name="T9" fmla="*/ 1705 h 1706"/>
            </a:gdLst>
            <a:ahLst/>
            <a:cxnLst>
              <a:cxn ang="0">
                <a:pos x="T0" y="T1"/>
              </a:cxn>
              <a:cxn ang="0">
                <a:pos x="T2" y="T3"/>
              </a:cxn>
              <a:cxn ang="0">
                <a:pos x="T4" y="T5"/>
              </a:cxn>
              <a:cxn ang="0">
                <a:pos x="T6" y="T7"/>
              </a:cxn>
              <a:cxn ang="0">
                <a:pos x="T8" y="T9"/>
              </a:cxn>
            </a:cxnLst>
            <a:rect l="0" t="0" r="r" b="b"/>
            <a:pathLst>
              <a:path w="52" h="1706">
                <a:moveTo>
                  <a:pt x="51" y="1705"/>
                </a:moveTo>
                <a:lnTo>
                  <a:pt x="0" y="1705"/>
                </a:lnTo>
                <a:lnTo>
                  <a:pt x="0" y="0"/>
                </a:lnTo>
                <a:lnTo>
                  <a:pt x="51" y="0"/>
                </a:lnTo>
                <a:lnTo>
                  <a:pt x="51" y="1705"/>
                </a:lnTo>
              </a:path>
            </a:pathLst>
          </a:custGeom>
          <a:solidFill>
            <a:srgbClr val="08184F"/>
          </a:solidFill>
          <a:ln>
            <a:noFill/>
          </a:ln>
          <a:effectLst/>
        </p:spPr>
        <p:txBody>
          <a:bodyPr wrap="none" anchor="ctr"/>
          <a:lstStyle/>
          <a:p>
            <a:endParaRPr lang="en-GB" sz="3265">
              <a:latin typeface="Lato Light" panose="020F0502020204030203" pitchFamily="34" charset="0"/>
            </a:endParaRPr>
          </a:p>
        </p:txBody>
      </p:sp>
      <p:sp>
        <p:nvSpPr>
          <p:cNvPr id="9" name="Freeform 3">
            <a:extLst>
              <a:ext uri="{FF2B5EF4-FFF2-40B4-BE49-F238E27FC236}">
                <a16:creationId xmlns:a16="http://schemas.microsoft.com/office/drawing/2014/main" id="{0986B1CF-49AC-1B77-C67E-4B44E204F76C}"/>
              </a:ext>
            </a:extLst>
          </p:cNvPr>
          <p:cNvSpPr>
            <a:spLocks noChangeArrowheads="1"/>
          </p:cNvSpPr>
          <p:nvPr/>
        </p:nvSpPr>
        <p:spPr bwMode="auto">
          <a:xfrm>
            <a:off x="10334327" y="1395971"/>
            <a:ext cx="618031" cy="618033"/>
          </a:xfrm>
          <a:custGeom>
            <a:avLst/>
            <a:gdLst>
              <a:gd name="T0" fmla="*/ 496 w 994"/>
              <a:gd name="T1" fmla="*/ 0 h 994"/>
              <a:gd name="T2" fmla="*/ 496 w 994"/>
              <a:gd name="T3" fmla="*/ 0 h 994"/>
              <a:gd name="T4" fmla="*/ 993 w 994"/>
              <a:gd name="T5" fmla="*/ 496 h 994"/>
              <a:gd name="T6" fmla="*/ 993 w 994"/>
              <a:gd name="T7" fmla="*/ 496 h 994"/>
              <a:gd name="T8" fmla="*/ 496 w 994"/>
              <a:gd name="T9" fmla="*/ 993 h 994"/>
              <a:gd name="T10" fmla="*/ 496 w 994"/>
              <a:gd name="T11" fmla="*/ 993 h 994"/>
              <a:gd name="T12" fmla="*/ 0 w 994"/>
              <a:gd name="T13" fmla="*/ 496 h 994"/>
              <a:gd name="T14" fmla="*/ 0 w 994"/>
              <a:gd name="T15" fmla="*/ 496 h 994"/>
              <a:gd name="T16" fmla="*/ 496 w 994"/>
              <a:gd name="T17" fmla="*/ 0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4" h="994">
                <a:moveTo>
                  <a:pt x="496" y="0"/>
                </a:moveTo>
                <a:lnTo>
                  <a:pt x="496" y="0"/>
                </a:lnTo>
                <a:cubicBezTo>
                  <a:pt x="771" y="0"/>
                  <a:pt x="993" y="222"/>
                  <a:pt x="993" y="496"/>
                </a:cubicBezTo>
                <a:lnTo>
                  <a:pt x="993" y="496"/>
                </a:lnTo>
                <a:cubicBezTo>
                  <a:pt x="993" y="771"/>
                  <a:pt x="771" y="993"/>
                  <a:pt x="496" y="993"/>
                </a:cubicBezTo>
                <a:lnTo>
                  <a:pt x="496" y="993"/>
                </a:lnTo>
                <a:cubicBezTo>
                  <a:pt x="222" y="993"/>
                  <a:pt x="0" y="771"/>
                  <a:pt x="0" y="496"/>
                </a:cubicBezTo>
                <a:lnTo>
                  <a:pt x="0" y="496"/>
                </a:lnTo>
                <a:cubicBezTo>
                  <a:pt x="0" y="222"/>
                  <a:pt x="222" y="0"/>
                  <a:pt x="496" y="0"/>
                </a:cubicBezTo>
              </a:path>
            </a:pathLst>
          </a:custGeom>
          <a:solidFill>
            <a:srgbClr val="08184F"/>
          </a:solidFill>
          <a:ln>
            <a:noFill/>
          </a:ln>
          <a:effectLst/>
        </p:spPr>
        <p:txBody>
          <a:bodyPr wrap="none" anchor="ctr"/>
          <a:lstStyle/>
          <a:p>
            <a:endParaRPr lang="en-GB" sz="3265">
              <a:latin typeface="Lato Light" panose="020F0502020204030203" pitchFamily="34" charset="0"/>
            </a:endParaRPr>
          </a:p>
        </p:txBody>
      </p:sp>
      <p:sp>
        <p:nvSpPr>
          <p:cNvPr id="10" name="Freeform 5">
            <a:extLst>
              <a:ext uri="{FF2B5EF4-FFF2-40B4-BE49-F238E27FC236}">
                <a16:creationId xmlns:a16="http://schemas.microsoft.com/office/drawing/2014/main" id="{78D8D702-7999-63FB-0621-42128F845CF8}"/>
              </a:ext>
            </a:extLst>
          </p:cNvPr>
          <p:cNvSpPr>
            <a:spLocks noChangeArrowheads="1"/>
          </p:cNvSpPr>
          <p:nvPr/>
        </p:nvSpPr>
        <p:spPr bwMode="auto">
          <a:xfrm>
            <a:off x="6593172" y="4054884"/>
            <a:ext cx="32962" cy="1063016"/>
          </a:xfrm>
          <a:custGeom>
            <a:avLst/>
            <a:gdLst>
              <a:gd name="T0" fmla="*/ 51 w 52"/>
              <a:gd name="T1" fmla="*/ 1704 h 1705"/>
              <a:gd name="T2" fmla="*/ 0 w 52"/>
              <a:gd name="T3" fmla="*/ 1704 h 1705"/>
              <a:gd name="T4" fmla="*/ 0 w 52"/>
              <a:gd name="T5" fmla="*/ 0 h 1705"/>
              <a:gd name="T6" fmla="*/ 51 w 52"/>
              <a:gd name="T7" fmla="*/ 0 h 1705"/>
              <a:gd name="T8" fmla="*/ 51 w 52"/>
              <a:gd name="T9" fmla="*/ 1704 h 1705"/>
            </a:gdLst>
            <a:ahLst/>
            <a:cxnLst>
              <a:cxn ang="0">
                <a:pos x="T0" y="T1"/>
              </a:cxn>
              <a:cxn ang="0">
                <a:pos x="T2" y="T3"/>
              </a:cxn>
              <a:cxn ang="0">
                <a:pos x="T4" y="T5"/>
              </a:cxn>
              <a:cxn ang="0">
                <a:pos x="T6" y="T7"/>
              </a:cxn>
              <a:cxn ang="0">
                <a:pos x="T8" y="T9"/>
              </a:cxn>
            </a:cxnLst>
            <a:rect l="0" t="0" r="r" b="b"/>
            <a:pathLst>
              <a:path w="52" h="1705">
                <a:moveTo>
                  <a:pt x="51" y="1704"/>
                </a:moveTo>
                <a:lnTo>
                  <a:pt x="0" y="1704"/>
                </a:lnTo>
                <a:lnTo>
                  <a:pt x="0" y="0"/>
                </a:lnTo>
                <a:lnTo>
                  <a:pt x="51" y="0"/>
                </a:lnTo>
                <a:lnTo>
                  <a:pt x="51" y="1704"/>
                </a:lnTo>
              </a:path>
            </a:pathLst>
          </a:custGeom>
          <a:solidFill>
            <a:srgbClr val="0B82A0"/>
          </a:solidFill>
          <a:ln>
            <a:noFill/>
          </a:ln>
          <a:effectLst/>
        </p:spPr>
        <p:txBody>
          <a:bodyPr wrap="none" anchor="ctr"/>
          <a:lstStyle/>
          <a:p>
            <a:endParaRPr lang="en-GB" sz="3265">
              <a:latin typeface="Lato Light" panose="020F0502020204030203" pitchFamily="34" charset="0"/>
            </a:endParaRPr>
          </a:p>
        </p:txBody>
      </p:sp>
      <p:sp>
        <p:nvSpPr>
          <p:cNvPr id="11" name="Freeform 6">
            <a:extLst>
              <a:ext uri="{FF2B5EF4-FFF2-40B4-BE49-F238E27FC236}">
                <a16:creationId xmlns:a16="http://schemas.microsoft.com/office/drawing/2014/main" id="{2E452A00-3E22-B5E1-7B12-AF3C1A4A2B7E}"/>
              </a:ext>
            </a:extLst>
          </p:cNvPr>
          <p:cNvSpPr>
            <a:spLocks noChangeArrowheads="1"/>
          </p:cNvSpPr>
          <p:nvPr/>
        </p:nvSpPr>
        <p:spPr bwMode="auto">
          <a:xfrm>
            <a:off x="6299262" y="3747239"/>
            <a:ext cx="618033" cy="618033"/>
          </a:xfrm>
          <a:custGeom>
            <a:avLst/>
            <a:gdLst>
              <a:gd name="T0" fmla="*/ 497 w 994"/>
              <a:gd name="T1" fmla="*/ 0 h 994"/>
              <a:gd name="T2" fmla="*/ 497 w 994"/>
              <a:gd name="T3" fmla="*/ 0 h 994"/>
              <a:gd name="T4" fmla="*/ 993 w 994"/>
              <a:gd name="T5" fmla="*/ 496 h 994"/>
              <a:gd name="T6" fmla="*/ 993 w 994"/>
              <a:gd name="T7" fmla="*/ 496 h 994"/>
              <a:gd name="T8" fmla="*/ 497 w 994"/>
              <a:gd name="T9" fmla="*/ 993 h 994"/>
              <a:gd name="T10" fmla="*/ 497 w 994"/>
              <a:gd name="T11" fmla="*/ 993 h 994"/>
              <a:gd name="T12" fmla="*/ 0 w 994"/>
              <a:gd name="T13" fmla="*/ 496 h 994"/>
              <a:gd name="T14" fmla="*/ 0 w 994"/>
              <a:gd name="T15" fmla="*/ 496 h 994"/>
              <a:gd name="T16" fmla="*/ 497 w 994"/>
              <a:gd name="T17" fmla="*/ 0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4" h="994">
                <a:moveTo>
                  <a:pt x="497" y="0"/>
                </a:moveTo>
                <a:lnTo>
                  <a:pt x="497" y="0"/>
                </a:lnTo>
                <a:cubicBezTo>
                  <a:pt x="771" y="0"/>
                  <a:pt x="993" y="222"/>
                  <a:pt x="993" y="496"/>
                </a:cubicBezTo>
                <a:lnTo>
                  <a:pt x="993" y="496"/>
                </a:lnTo>
                <a:cubicBezTo>
                  <a:pt x="993" y="770"/>
                  <a:pt x="771" y="993"/>
                  <a:pt x="497" y="993"/>
                </a:cubicBezTo>
                <a:lnTo>
                  <a:pt x="497" y="993"/>
                </a:lnTo>
                <a:cubicBezTo>
                  <a:pt x="222" y="993"/>
                  <a:pt x="0" y="770"/>
                  <a:pt x="0" y="496"/>
                </a:cubicBezTo>
                <a:lnTo>
                  <a:pt x="0" y="496"/>
                </a:lnTo>
                <a:cubicBezTo>
                  <a:pt x="0" y="222"/>
                  <a:pt x="222" y="0"/>
                  <a:pt x="497" y="0"/>
                </a:cubicBezTo>
              </a:path>
            </a:pathLst>
          </a:custGeom>
          <a:solidFill>
            <a:srgbClr val="0B82A0"/>
          </a:solidFill>
          <a:ln>
            <a:noFill/>
          </a:ln>
          <a:effectLst/>
        </p:spPr>
        <p:txBody>
          <a:bodyPr wrap="none" anchor="ctr"/>
          <a:lstStyle/>
          <a:p>
            <a:endParaRPr lang="en-GB" sz="3265">
              <a:latin typeface="Lato Light" panose="020F0502020204030203" pitchFamily="34" charset="0"/>
            </a:endParaRPr>
          </a:p>
        </p:txBody>
      </p:sp>
      <p:sp>
        <p:nvSpPr>
          <p:cNvPr id="12" name="Freeform 8">
            <a:extLst>
              <a:ext uri="{FF2B5EF4-FFF2-40B4-BE49-F238E27FC236}">
                <a16:creationId xmlns:a16="http://schemas.microsoft.com/office/drawing/2014/main" id="{B767CD14-686B-5D40-7829-57F68647A1D3}"/>
              </a:ext>
            </a:extLst>
          </p:cNvPr>
          <p:cNvSpPr>
            <a:spLocks noChangeArrowheads="1"/>
          </p:cNvSpPr>
          <p:nvPr/>
        </p:nvSpPr>
        <p:spPr bwMode="auto">
          <a:xfrm>
            <a:off x="8823581" y="3156676"/>
            <a:ext cx="32962" cy="1063014"/>
          </a:xfrm>
          <a:custGeom>
            <a:avLst/>
            <a:gdLst>
              <a:gd name="T0" fmla="*/ 51 w 52"/>
              <a:gd name="T1" fmla="*/ 1704 h 1705"/>
              <a:gd name="T2" fmla="*/ 0 w 52"/>
              <a:gd name="T3" fmla="*/ 1704 h 1705"/>
              <a:gd name="T4" fmla="*/ 0 w 52"/>
              <a:gd name="T5" fmla="*/ 0 h 1705"/>
              <a:gd name="T6" fmla="*/ 51 w 52"/>
              <a:gd name="T7" fmla="*/ 0 h 1705"/>
              <a:gd name="T8" fmla="*/ 51 w 52"/>
              <a:gd name="T9" fmla="*/ 1704 h 1705"/>
            </a:gdLst>
            <a:ahLst/>
            <a:cxnLst>
              <a:cxn ang="0">
                <a:pos x="T0" y="T1"/>
              </a:cxn>
              <a:cxn ang="0">
                <a:pos x="T2" y="T3"/>
              </a:cxn>
              <a:cxn ang="0">
                <a:pos x="T4" y="T5"/>
              </a:cxn>
              <a:cxn ang="0">
                <a:pos x="T6" y="T7"/>
              </a:cxn>
              <a:cxn ang="0">
                <a:pos x="T8" y="T9"/>
              </a:cxn>
            </a:cxnLst>
            <a:rect l="0" t="0" r="r" b="b"/>
            <a:pathLst>
              <a:path w="52" h="1705">
                <a:moveTo>
                  <a:pt x="51" y="1704"/>
                </a:moveTo>
                <a:lnTo>
                  <a:pt x="0" y="1704"/>
                </a:lnTo>
                <a:lnTo>
                  <a:pt x="0" y="0"/>
                </a:lnTo>
                <a:lnTo>
                  <a:pt x="51" y="0"/>
                </a:lnTo>
                <a:lnTo>
                  <a:pt x="51" y="1704"/>
                </a:lnTo>
              </a:path>
            </a:pathLst>
          </a:custGeom>
          <a:solidFill>
            <a:srgbClr val="C8CED4"/>
          </a:solidFill>
          <a:ln>
            <a:noFill/>
          </a:ln>
          <a:effectLst/>
        </p:spPr>
        <p:txBody>
          <a:bodyPr wrap="none" anchor="ctr"/>
          <a:lstStyle/>
          <a:p>
            <a:endParaRPr lang="en-GB" sz="3265">
              <a:latin typeface="Lato Light" panose="020F0502020204030203" pitchFamily="34" charset="0"/>
            </a:endParaRPr>
          </a:p>
        </p:txBody>
      </p:sp>
      <p:sp>
        <p:nvSpPr>
          <p:cNvPr id="13" name="Freeform 9">
            <a:extLst>
              <a:ext uri="{FF2B5EF4-FFF2-40B4-BE49-F238E27FC236}">
                <a16:creationId xmlns:a16="http://schemas.microsoft.com/office/drawing/2014/main" id="{64E83FF5-C52A-13E9-6C3A-A6B6194F17E1}"/>
              </a:ext>
            </a:extLst>
          </p:cNvPr>
          <p:cNvSpPr>
            <a:spLocks noChangeArrowheads="1"/>
          </p:cNvSpPr>
          <p:nvPr/>
        </p:nvSpPr>
        <p:spPr bwMode="auto">
          <a:xfrm>
            <a:off x="8529673" y="2846288"/>
            <a:ext cx="620779" cy="620779"/>
          </a:xfrm>
          <a:custGeom>
            <a:avLst/>
            <a:gdLst>
              <a:gd name="T0" fmla="*/ 498 w 995"/>
              <a:gd name="T1" fmla="*/ 0 h 995"/>
              <a:gd name="T2" fmla="*/ 498 w 995"/>
              <a:gd name="T3" fmla="*/ 0 h 995"/>
              <a:gd name="T4" fmla="*/ 994 w 995"/>
              <a:gd name="T5" fmla="*/ 497 h 995"/>
              <a:gd name="T6" fmla="*/ 994 w 995"/>
              <a:gd name="T7" fmla="*/ 497 h 995"/>
              <a:gd name="T8" fmla="*/ 498 w 995"/>
              <a:gd name="T9" fmla="*/ 994 h 995"/>
              <a:gd name="T10" fmla="*/ 498 w 995"/>
              <a:gd name="T11" fmla="*/ 994 h 995"/>
              <a:gd name="T12" fmla="*/ 0 w 995"/>
              <a:gd name="T13" fmla="*/ 497 h 995"/>
              <a:gd name="T14" fmla="*/ 0 w 995"/>
              <a:gd name="T15" fmla="*/ 497 h 995"/>
              <a:gd name="T16" fmla="*/ 498 w 995"/>
              <a:gd name="T17" fmla="*/ 0 h 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5" h="995">
                <a:moveTo>
                  <a:pt x="498" y="0"/>
                </a:moveTo>
                <a:lnTo>
                  <a:pt x="498" y="0"/>
                </a:lnTo>
                <a:cubicBezTo>
                  <a:pt x="772" y="0"/>
                  <a:pt x="994" y="223"/>
                  <a:pt x="994" y="497"/>
                </a:cubicBezTo>
                <a:lnTo>
                  <a:pt x="994" y="497"/>
                </a:lnTo>
                <a:cubicBezTo>
                  <a:pt x="994" y="771"/>
                  <a:pt x="772" y="994"/>
                  <a:pt x="498" y="994"/>
                </a:cubicBezTo>
                <a:lnTo>
                  <a:pt x="498" y="994"/>
                </a:lnTo>
                <a:cubicBezTo>
                  <a:pt x="223" y="994"/>
                  <a:pt x="0" y="771"/>
                  <a:pt x="0" y="497"/>
                </a:cubicBezTo>
                <a:lnTo>
                  <a:pt x="0" y="497"/>
                </a:lnTo>
                <a:cubicBezTo>
                  <a:pt x="0" y="223"/>
                  <a:pt x="223" y="0"/>
                  <a:pt x="498" y="0"/>
                </a:cubicBezTo>
              </a:path>
            </a:pathLst>
          </a:custGeom>
          <a:solidFill>
            <a:srgbClr val="C8CED4"/>
          </a:solidFill>
          <a:ln>
            <a:noFill/>
          </a:ln>
          <a:effectLst/>
        </p:spPr>
        <p:txBody>
          <a:bodyPr wrap="none" anchor="ctr"/>
          <a:lstStyle/>
          <a:p>
            <a:endParaRPr lang="en-GB" sz="3265">
              <a:latin typeface="Lato Light" panose="020F0502020204030203" pitchFamily="34" charset="0"/>
            </a:endParaRPr>
          </a:p>
        </p:txBody>
      </p:sp>
      <p:sp>
        <p:nvSpPr>
          <p:cNvPr id="14" name="Freeform 76">
            <a:extLst>
              <a:ext uri="{FF2B5EF4-FFF2-40B4-BE49-F238E27FC236}">
                <a16:creationId xmlns:a16="http://schemas.microsoft.com/office/drawing/2014/main" id="{19A9491A-CB71-200E-B731-9F4D128E1369}"/>
              </a:ext>
            </a:extLst>
          </p:cNvPr>
          <p:cNvSpPr>
            <a:spLocks noChangeArrowheads="1"/>
          </p:cNvSpPr>
          <p:nvPr/>
        </p:nvSpPr>
        <p:spPr bwMode="auto">
          <a:xfrm>
            <a:off x="9282297" y="683274"/>
            <a:ext cx="615285" cy="480693"/>
          </a:xfrm>
          <a:custGeom>
            <a:avLst/>
            <a:gdLst>
              <a:gd name="T0" fmla="*/ 988 w 989"/>
              <a:gd name="T1" fmla="*/ 0 h 773"/>
              <a:gd name="T2" fmla="*/ 241 w 989"/>
              <a:gd name="T3" fmla="*/ 0 h 773"/>
              <a:gd name="T4" fmla="*/ 241 w 989"/>
              <a:gd name="T5" fmla="*/ 579 h 773"/>
              <a:gd name="T6" fmla="*/ 225 w 989"/>
              <a:gd name="T7" fmla="*/ 579 h 773"/>
              <a:gd name="T8" fmla="*/ 225 w 989"/>
              <a:gd name="T9" fmla="*/ 568 h 773"/>
              <a:gd name="T10" fmla="*/ 0 w 989"/>
              <a:gd name="T11" fmla="*/ 568 h 773"/>
              <a:gd name="T12" fmla="*/ 0 w 989"/>
              <a:gd name="T13" fmla="*/ 772 h 773"/>
              <a:gd name="T14" fmla="*/ 96 w 989"/>
              <a:gd name="T15" fmla="*/ 772 h 773"/>
              <a:gd name="T16" fmla="*/ 192 w 989"/>
              <a:gd name="T17" fmla="*/ 772 h 773"/>
              <a:gd name="T18" fmla="*/ 225 w 989"/>
              <a:gd name="T19" fmla="*/ 772 h 773"/>
              <a:gd name="T20" fmla="*/ 988 w 989"/>
              <a:gd name="T21" fmla="*/ 772 h 773"/>
              <a:gd name="T22" fmla="*/ 723 w 989"/>
              <a:gd name="T23" fmla="*/ 386 h 773"/>
              <a:gd name="T24" fmla="*/ 988 w 989"/>
              <a:gd name="T25" fmla="*/ 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9" h="773">
                <a:moveTo>
                  <a:pt x="988" y="0"/>
                </a:moveTo>
                <a:lnTo>
                  <a:pt x="241" y="0"/>
                </a:lnTo>
                <a:lnTo>
                  <a:pt x="241" y="579"/>
                </a:lnTo>
                <a:lnTo>
                  <a:pt x="225" y="579"/>
                </a:lnTo>
                <a:lnTo>
                  <a:pt x="225" y="568"/>
                </a:lnTo>
                <a:lnTo>
                  <a:pt x="0" y="568"/>
                </a:lnTo>
                <a:lnTo>
                  <a:pt x="0" y="772"/>
                </a:lnTo>
                <a:lnTo>
                  <a:pt x="96" y="772"/>
                </a:lnTo>
                <a:lnTo>
                  <a:pt x="192" y="772"/>
                </a:lnTo>
                <a:lnTo>
                  <a:pt x="225" y="772"/>
                </a:lnTo>
                <a:lnTo>
                  <a:pt x="988" y="772"/>
                </a:lnTo>
                <a:lnTo>
                  <a:pt x="723" y="386"/>
                </a:lnTo>
                <a:lnTo>
                  <a:pt x="988" y="0"/>
                </a:lnTo>
              </a:path>
            </a:pathLst>
          </a:custGeom>
          <a:solidFill>
            <a:srgbClr val="927242"/>
          </a:solidFill>
          <a:ln>
            <a:noFill/>
          </a:ln>
          <a:effectLst/>
        </p:spPr>
        <p:txBody>
          <a:bodyPr wrap="none" anchor="ctr"/>
          <a:lstStyle/>
          <a:p>
            <a:endParaRPr lang="en-GB" sz="3265">
              <a:latin typeface="Lato Light" panose="020F0502020204030203" pitchFamily="34" charset="0"/>
            </a:endParaRPr>
          </a:p>
        </p:txBody>
      </p:sp>
      <p:sp>
        <p:nvSpPr>
          <p:cNvPr id="15" name="Freeform 77">
            <a:extLst>
              <a:ext uri="{FF2B5EF4-FFF2-40B4-BE49-F238E27FC236}">
                <a16:creationId xmlns:a16="http://schemas.microsoft.com/office/drawing/2014/main" id="{53392B11-4B27-4DEB-D97C-315183469786}"/>
              </a:ext>
            </a:extLst>
          </p:cNvPr>
          <p:cNvSpPr>
            <a:spLocks noChangeArrowheads="1"/>
          </p:cNvSpPr>
          <p:nvPr/>
        </p:nvSpPr>
        <p:spPr bwMode="auto">
          <a:xfrm>
            <a:off x="9070793" y="548680"/>
            <a:ext cx="30214" cy="900954"/>
          </a:xfrm>
          <a:custGeom>
            <a:avLst/>
            <a:gdLst>
              <a:gd name="T0" fmla="*/ 25 w 50"/>
              <a:gd name="T1" fmla="*/ 0 h 1448"/>
              <a:gd name="T2" fmla="*/ 25 w 50"/>
              <a:gd name="T3" fmla="*/ 0 h 1448"/>
              <a:gd name="T4" fmla="*/ 0 w 50"/>
              <a:gd name="T5" fmla="*/ 24 h 1448"/>
              <a:gd name="T6" fmla="*/ 0 w 50"/>
              <a:gd name="T7" fmla="*/ 97 h 1448"/>
              <a:gd name="T8" fmla="*/ 0 w 50"/>
              <a:gd name="T9" fmla="*/ 1423 h 1448"/>
              <a:gd name="T10" fmla="*/ 0 w 50"/>
              <a:gd name="T11" fmla="*/ 1423 h 1448"/>
              <a:gd name="T12" fmla="*/ 25 w 50"/>
              <a:gd name="T13" fmla="*/ 1447 h 1448"/>
              <a:gd name="T14" fmla="*/ 25 w 50"/>
              <a:gd name="T15" fmla="*/ 1447 h 1448"/>
              <a:gd name="T16" fmla="*/ 49 w 50"/>
              <a:gd name="T17" fmla="*/ 1423 h 1448"/>
              <a:gd name="T18" fmla="*/ 49 w 50"/>
              <a:gd name="T19" fmla="*/ 97 h 1448"/>
              <a:gd name="T20" fmla="*/ 49 w 50"/>
              <a:gd name="T21" fmla="*/ 24 h 1448"/>
              <a:gd name="T22" fmla="*/ 49 w 50"/>
              <a:gd name="T23" fmla="*/ 24 h 1448"/>
              <a:gd name="T24" fmla="*/ 25 w 50"/>
              <a:gd name="T25" fmla="*/ 0 h 1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1448">
                <a:moveTo>
                  <a:pt x="25" y="0"/>
                </a:moveTo>
                <a:lnTo>
                  <a:pt x="25" y="0"/>
                </a:lnTo>
                <a:cubicBezTo>
                  <a:pt x="12" y="0"/>
                  <a:pt x="0" y="11"/>
                  <a:pt x="0" y="24"/>
                </a:cubicBezTo>
                <a:lnTo>
                  <a:pt x="0" y="97"/>
                </a:lnTo>
                <a:lnTo>
                  <a:pt x="0" y="1423"/>
                </a:lnTo>
                <a:lnTo>
                  <a:pt x="0" y="1423"/>
                </a:lnTo>
                <a:cubicBezTo>
                  <a:pt x="0" y="1436"/>
                  <a:pt x="12" y="1447"/>
                  <a:pt x="25" y="1447"/>
                </a:cubicBezTo>
                <a:lnTo>
                  <a:pt x="25" y="1447"/>
                </a:lnTo>
                <a:cubicBezTo>
                  <a:pt x="38" y="1447"/>
                  <a:pt x="49" y="1436"/>
                  <a:pt x="49" y="1423"/>
                </a:cubicBezTo>
                <a:lnTo>
                  <a:pt x="49" y="97"/>
                </a:lnTo>
                <a:lnTo>
                  <a:pt x="49" y="24"/>
                </a:lnTo>
                <a:lnTo>
                  <a:pt x="49" y="24"/>
                </a:lnTo>
                <a:cubicBezTo>
                  <a:pt x="49" y="11"/>
                  <a:pt x="38" y="0"/>
                  <a:pt x="25" y="0"/>
                </a:cubicBezTo>
              </a:path>
            </a:pathLst>
          </a:custGeom>
          <a:solidFill>
            <a:srgbClr val="B79D6A"/>
          </a:solidFill>
          <a:ln>
            <a:noFill/>
          </a:ln>
          <a:effectLst/>
        </p:spPr>
        <p:txBody>
          <a:bodyPr wrap="none" anchor="ctr"/>
          <a:lstStyle/>
          <a:p>
            <a:endParaRPr lang="en-GB" sz="3265">
              <a:latin typeface="Lato Light" panose="020F0502020204030203" pitchFamily="34" charset="0"/>
            </a:endParaRPr>
          </a:p>
        </p:txBody>
      </p:sp>
      <p:sp>
        <p:nvSpPr>
          <p:cNvPr id="16" name="Freeform 78">
            <a:extLst>
              <a:ext uri="{FF2B5EF4-FFF2-40B4-BE49-F238E27FC236}">
                <a16:creationId xmlns:a16="http://schemas.microsoft.com/office/drawing/2014/main" id="{DE4E2F0B-823A-50CF-28DB-F5983B6ED7E9}"/>
              </a:ext>
            </a:extLst>
          </p:cNvPr>
          <p:cNvSpPr>
            <a:spLocks noChangeArrowheads="1"/>
          </p:cNvSpPr>
          <p:nvPr/>
        </p:nvSpPr>
        <p:spPr bwMode="auto">
          <a:xfrm>
            <a:off x="9103757" y="609110"/>
            <a:ext cx="332363" cy="436742"/>
          </a:xfrm>
          <a:custGeom>
            <a:avLst/>
            <a:gdLst>
              <a:gd name="T0" fmla="*/ 0 w 532"/>
              <a:gd name="T1" fmla="*/ 0 h 700"/>
              <a:gd name="T2" fmla="*/ 531 w 532"/>
              <a:gd name="T3" fmla="*/ 0 h 700"/>
              <a:gd name="T4" fmla="*/ 531 w 532"/>
              <a:gd name="T5" fmla="*/ 699 h 700"/>
              <a:gd name="T6" fmla="*/ 0 w 532"/>
              <a:gd name="T7" fmla="*/ 699 h 700"/>
              <a:gd name="T8" fmla="*/ 0 w 532"/>
              <a:gd name="T9" fmla="*/ 0 h 700"/>
            </a:gdLst>
            <a:ahLst/>
            <a:cxnLst>
              <a:cxn ang="0">
                <a:pos x="T0" y="T1"/>
              </a:cxn>
              <a:cxn ang="0">
                <a:pos x="T2" y="T3"/>
              </a:cxn>
              <a:cxn ang="0">
                <a:pos x="T4" y="T5"/>
              </a:cxn>
              <a:cxn ang="0">
                <a:pos x="T6" y="T7"/>
              </a:cxn>
              <a:cxn ang="0">
                <a:pos x="T8" y="T9"/>
              </a:cxn>
            </a:cxnLst>
            <a:rect l="0" t="0" r="r" b="b"/>
            <a:pathLst>
              <a:path w="532" h="700">
                <a:moveTo>
                  <a:pt x="0" y="0"/>
                </a:moveTo>
                <a:lnTo>
                  <a:pt x="531" y="0"/>
                </a:lnTo>
                <a:lnTo>
                  <a:pt x="531" y="699"/>
                </a:lnTo>
                <a:lnTo>
                  <a:pt x="0" y="699"/>
                </a:lnTo>
                <a:lnTo>
                  <a:pt x="0" y="0"/>
                </a:lnTo>
              </a:path>
            </a:pathLst>
          </a:custGeom>
          <a:solidFill>
            <a:srgbClr val="B79C6B"/>
          </a:solidFill>
          <a:ln>
            <a:noFill/>
          </a:ln>
          <a:effectLst/>
        </p:spPr>
        <p:txBody>
          <a:bodyPr wrap="none" anchor="ctr"/>
          <a:lstStyle/>
          <a:p>
            <a:endParaRPr lang="en-GB" sz="3265">
              <a:latin typeface="Lato Light" panose="020F0502020204030203" pitchFamily="34" charset="0"/>
            </a:endParaRPr>
          </a:p>
        </p:txBody>
      </p:sp>
      <p:sp>
        <p:nvSpPr>
          <p:cNvPr id="17" name="Freeform 79">
            <a:extLst>
              <a:ext uri="{FF2B5EF4-FFF2-40B4-BE49-F238E27FC236}">
                <a16:creationId xmlns:a16="http://schemas.microsoft.com/office/drawing/2014/main" id="{C35D37A6-DCCA-5039-E2CB-75FD25CCD4C4}"/>
              </a:ext>
            </a:extLst>
          </p:cNvPr>
          <p:cNvSpPr>
            <a:spLocks noChangeArrowheads="1"/>
          </p:cNvSpPr>
          <p:nvPr/>
        </p:nvSpPr>
        <p:spPr bwMode="auto">
          <a:xfrm>
            <a:off x="9282298" y="1043105"/>
            <a:ext cx="151076" cy="120860"/>
          </a:xfrm>
          <a:custGeom>
            <a:avLst/>
            <a:gdLst>
              <a:gd name="T0" fmla="*/ 0 w 242"/>
              <a:gd name="T1" fmla="*/ 193 h 194"/>
              <a:gd name="T2" fmla="*/ 241 w 242"/>
              <a:gd name="T3" fmla="*/ 0 h 194"/>
              <a:gd name="T4" fmla="*/ 0 w 242"/>
              <a:gd name="T5" fmla="*/ 0 h 194"/>
              <a:gd name="T6" fmla="*/ 0 w 242"/>
              <a:gd name="T7" fmla="*/ 193 h 194"/>
            </a:gdLst>
            <a:ahLst/>
            <a:cxnLst>
              <a:cxn ang="0">
                <a:pos x="T0" y="T1"/>
              </a:cxn>
              <a:cxn ang="0">
                <a:pos x="T2" y="T3"/>
              </a:cxn>
              <a:cxn ang="0">
                <a:pos x="T4" y="T5"/>
              </a:cxn>
              <a:cxn ang="0">
                <a:pos x="T6" y="T7"/>
              </a:cxn>
            </a:cxnLst>
            <a:rect l="0" t="0" r="r" b="b"/>
            <a:pathLst>
              <a:path w="242" h="194">
                <a:moveTo>
                  <a:pt x="0" y="193"/>
                </a:moveTo>
                <a:lnTo>
                  <a:pt x="241" y="0"/>
                </a:lnTo>
                <a:lnTo>
                  <a:pt x="0" y="0"/>
                </a:lnTo>
                <a:lnTo>
                  <a:pt x="0" y="193"/>
                </a:lnTo>
              </a:path>
            </a:pathLst>
          </a:custGeom>
          <a:solidFill>
            <a:schemeClr val="accent1"/>
          </a:solidFill>
          <a:ln>
            <a:noFill/>
          </a:ln>
          <a:effectLst/>
        </p:spPr>
        <p:txBody>
          <a:bodyPr wrap="none" anchor="ctr"/>
          <a:lstStyle/>
          <a:p>
            <a:endParaRPr lang="en-GB" sz="3265">
              <a:latin typeface="Lato Light" panose="020F0502020204030203" pitchFamily="34" charset="0"/>
            </a:endParaRPr>
          </a:p>
        </p:txBody>
      </p:sp>
      <p:sp>
        <p:nvSpPr>
          <p:cNvPr id="18" name="Freeform 79">
            <a:extLst>
              <a:ext uri="{FF2B5EF4-FFF2-40B4-BE49-F238E27FC236}">
                <a16:creationId xmlns:a16="http://schemas.microsoft.com/office/drawing/2014/main" id="{5B40649E-7D58-94C3-6A53-BC845C8CF8C7}"/>
              </a:ext>
            </a:extLst>
          </p:cNvPr>
          <p:cNvSpPr>
            <a:spLocks noChangeArrowheads="1"/>
          </p:cNvSpPr>
          <p:nvPr/>
        </p:nvSpPr>
        <p:spPr bwMode="auto">
          <a:xfrm>
            <a:off x="9282298" y="1043105"/>
            <a:ext cx="151076" cy="120860"/>
          </a:xfrm>
          <a:custGeom>
            <a:avLst/>
            <a:gdLst>
              <a:gd name="T0" fmla="*/ 0 w 242"/>
              <a:gd name="T1" fmla="*/ 193 h 194"/>
              <a:gd name="T2" fmla="*/ 241 w 242"/>
              <a:gd name="T3" fmla="*/ 0 h 194"/>
              <a:gd name="T4" fmla="*/ 0 w 242"/>
              <a:gd name="T5" fmla="*/ 0 h 194"/>
              <a:gd name="T6" fmla="*/ 0 w 242"/>
              <a:gd name="T7" fmla="*/ 193 h 194"/>
            </a:gdLst>
            <a:ahLst/>
            <a:cxnLst>
              <a:cxn ang="0">
                <a:pos x="T0" y="T1"/>
              </a:cxn>
              <a:cxn ang="0">
                <a:pos x="T2" y="T3"/>
              </a:cxn>
              <a:cxn ang="0">
                <a:pos x="T4" y="T5"/>
              </a:cxn>
              <a:cxn ang="0">
                <a:pos x="T6" y="T7"/>
              </a:cxn>
            </a:cxnLst>
            <a:rect l="0" t="0" r="r" b="b"/>
            <a:pathLst>
              <a:path w="242" h="194">
                <a:moveTo>
                  <a:pt x="0" y="193"/>
                </a:moveTo>
                <a:lnTo>
                  <a:pt x="241" y="0"/>
                </a:lnTo>
                <a:lnTo>
                  <a:pt x="0" y="0"/>
                </a:lnTo>
                <a:lnTo>
                  <a:pt x="0" y="193"/>
                </a:lnTo>
              </a:path>
            </a:pathLst>
          </a:custGeom>
          <a:solidFill>
            <a:srgbClr val="000000">
              <a:alpha val="30000"/>
            </a:srgbClr>
          </a:solidFill>
          <a:ln>
            <a:noFill/>
          </a:ln>
          <a:effectLst/>
        </p:spPr>
        <p:txBody>
          <a:bodyPr wrap="none" anchor="ctr"/>
          <a:lstStyle/>
          <a:p>
            <a:endParaRPr lang="en-GB" sz="3265">
              <a:latin typeface="Lato Light" panose="020F0502020204030203" pitchFamily="34" charset="0"/>
            </a:endParaRPr>
          </a:p>
        </p:txBody>
      </p:sp>
      <p:sp>
        <p:nvSpPr>
          <p:cNvPr id="19" name="Freeform 80">
            <a:extLst>
              <a:ext uri="{FF2B5EF4-FFF2-40B4-BE49-F238E27FC236}">
                <a16:creationId xmlns:a16="http://schemas.microsoft.com/office/drawing/2014/main" id="{D2111B95-5C55-D78D-9C00-AB261EA7BCA4}"/>
              </a:ext>
            </a:extLst>
          </p:cNvPr>
          <p:cNvSpPr>
            <a:spLocks noChangeArrowheads="1"/>
          </p:cNvSpPr>
          <p:nvPr/>
        </p:nvSpPr>
        <p:spPr bwMode="auto">
          <a:xfrm>
            <a:off x="8895001" y="1440260"/>
            <a:ext cx="387296" cy="39687"/>
          </a:xfrm>
          <a:custGeom>
            <a:avLst/>
            <a:gdLst>
              <a:gd name="T0" fmla="*/ 1245 w 1246"/>
              <a:gd name="T1" fmla="*/ 126 h 127"/>
              <a:gd name="T2" fmla="*/ 1245 w 1246"/>
              <a:gd name="T3" fmla="*/ 126 h 127"/>
              <a:gd name="T4" fmla="*/ 623 w 1246"/>
              <a:gd name="T5" fmla="*/ 0 h 127"/>
              <a:gd name="T6" fmla="*/ 623 w 1246"/>
              <a:gd name="T7" fmla="*/ 0 h 127"/>
              <a:gd name="T8" fmla="*/ 0 w 1246"/>
              <a:gd name="T9" fmla="*/ 126 h 127"/>
              <a:gd name="T10" fmla="*/ 1245 w 1246"/>
              <a:gd name="T11" fmla="*/ 126 h 127"/>
            </a:gdLst>
            <a:ahLst/>
            <a:cxnLst>
              <a:cxn ang="0">
                <a:pos x="T0" y="T1"/>
              </a:cxn>
              <a:cxn ang="0">
                <a:pos x="T2" y="T3"/>
              </a:cxn>
              <a:cxn ang="0">
                <a:pos x="T4" y="T5"/>
              </a:cxn>
              <a:cxn ang="0">
                <a:pos x="T6" y="T7"/>
              </a:cxn>
              <a:cxn ang="0">
                <a:pos x="T8" y="T9"/>
              </a:cxn>
              <a:cxn ang="0">
                <a:pos x="T10" y="T11"/>
              </a:cxn>
            </a:cxnLst>
            <a:rect l="0" t="0" r="r" b="b"/>
            <a:pathLst>
              <a:path w="1246" h="127">
                <a:moveTo>
                  <a:pt x="1245" y="126"/>
                </a:moveTo>
                <a:lnTo>
                  <a:pt x="1245" y="126"/>
                </a:lnTo>
                <a:cubicBezTo>
                  <a:pt x="1153" y="53"/>
                  <a:pt x="909" y="0"/>
                  <a:pt x="623" y="0"/>
                </a:cubicBezTo>
                <a:lnTo>
                  <a:pt x="623" y="0"/>
                </a:lnTo>
                <a:cubicBezTo>
                  <a:pt x="336" y="0"/>
                  <a:pt x="92" y="53"/>
                  <a:pt x="0" y="126"/>
                </a:cubicBezTo>
                <a:lnTo>
                  <a:pt x="1245" y="126"/>
                </a:lnTo>
              </a:path>
            </a:pathLst>
          </a:custGeom>
          <a:solidFill>
            <a:srgbClr val="B79D6A"/>
          </a:solidFill>
          <a:ln>
            <a:noFill/>
          </a:ln>
          <a:effectLst/>
        </p:spPr>
        <p:txBody>
          <a:bodyPr wrap="none" anchor="ctr"/>
          <a:lstStyle/>
          <a:p>
            <a:endParaRPr lang="en-GB" sz="3265">
              <a:latin typeface="Lato Light" panose="020F0502020204030203" pitchFamily="34" charset="0"/>
            </a:endParaRPr>
          </a:p>
        </p:txBody>
      </p:sp>
      <p:sp>
        <p:nvSpPr>
          <p:cNvPr id="20" name="Freeform 19">
            <a:extLst>
              <a:ext uri="{FF2B5EF4-FFF2-40B4-BE49-F238E27FC236}">
                <a16:creationId xmlns:a16="http://schemas.microsoft.com/office/drawing/2014/main" id="{34EE57FF-7C8F-6612-1A71-610589DA47EC}"/>
              </a:ext>
            </a:extLst>
          </p:cNvPr>
          <p:cNvSpPr>
            <a:spLocks noChangeArrowheads="1"/>
          </p:cNvSpPr>
          <p:nvPr/>
        </p:nvSpPr>
        <p:spPr bwMode="auto">
          <a:xfrm>
            <a:off x="3209104" y="1481124"/>
            <a:ext cx="8224436" cy="4721142"/>
          </a:xfrm>
          <a:custGeom>
            <a:avLst/>
            <a:gdLst>
              <a:gd name="connsiteX0" fmla="*/ 11346695 w 16448871"/>
              <a:gd name="connsiteY0" fmla="*/ 0 h 9442284"/>
              <a:gd name="connsiteX1" fmla="*/ 12148899 w 16448871"/>
              <a:gd name="connsiteY1" fmla="*/ 0 h 9442284"/>
              <a:gd name="connsiteX2" fmla="*/ 12114019 w 16448871"/>
              <a:gd name="connsiteY2" fmla="*/ 9968 h 9442284"/>
              <a:gd name="connsiteX3" fmla="*/ 12001911 w 16448871"/>
              <a:gd name="connsiteY3" fmla="*/ 49841 h 9442284"/>
              <a:gd name="connsiteX4" fmla="*/ 11944611 w 16448871"/>
              <a:gd name="connsiteY4" fmla="*/ 79745 h 9442284"/>
              <a:gd name="connsiteX5" fmla="*/ 11925925 w 16448871"/>
              <a:gd name="connsiteY5" fmla="*/ 98435 h 9442284"/>
              <a:gd name="connsiteX6" fmla="*/ 11925925 w 16448871"/>
              <a:gd name="connsiteY6" fmla="*/ 107157 h 9442284"/>
              <a:gd name="connsiteX7" fmla="*/ 12052983 w 16448871"/>
              <a:gd name="connsiteY7" fmla="*/ 148276 h 9442284"/>
              <a:gd name="connsiteX8" fmla="*/ 12191251 w 16448871"/>
              <a:gd name="connsiteY8" fmla="*/ 198116 h 9442284"/>
              <a:gd name="connsiteX9" fmla="*/ 12328273 w 16448871"/>
              <a:gd name="connsiteY9" fmla="*/ 255433 h 9442284"/>
              <a:gd name="connsiteX10" fmla="*/ 12442873 w 16448871"/>
              <a:gd name="connsiteY10" fmla="*/ 321471 h 9442284"/>
              <a:gd name="connsiteX11" fmla="*/ 12526331 w 16448871"/>
              <a:gd name="connsiteY11" fmla="*/ 417414 h 9442284"/>
              <a:gd name="connsiteX12" fmla="*/ 12501419 w 16448871"/>
              <a:gd name="connsiteY12" fmla="*/ 512111 h 9442284"/>
              <a:gd name="connsiteX13" fmla="*/ 12353187 w 16448871"/>
              <a:gd name="connsiteY13" fmla="*/ 603070 h 9442284"/>
              <a:gd name="connsiteX14" fmla="*/ 12067931 w 16448871"/>
              <a:gd name="connsiteY14" fmla="*/ 687799 h 9442284"/>
              <a:gd name="connsiteX15" fmla="*/ 11757761 w 16448871"/>
              <a:gd name="connsiteY15" fmla="*/ 765052 h 9442284"/>
              <a:gd name="connsiteX16" fmla="*/ 11532297 w 16448871"/>
              <a:gd name="connsiteY16" fmla="*/ 842305 h 9442284"/>
              <a:gd name="connsiteX17" fmla="*/ 11395275 w 16448871"/>
              <a:gd name="connsiteY17" fmla="*/ 923295 h 9442284"/>
              <a:gd name="connsiteX18" fmla="*/ 11350431 w 16448871"/>
              <a:gd name="connsiteY18" fmla="*/ 1009270 h 9442284"/>
              <a:gd name="connsiteX19" fmla="*/ 11412715 w 16448871"/>
              <a:gd name="connsiteY19" fmla="*/ 1122657 h 9442284"/>
              <a:gd name="connsiteX20" fmla="*/ 11670565 w 16448871"/>
              <a:gd name="connsiteY20" fmla="*/ 1293361 h 9442284"/>
              <a:gd name="connsiteX21" fmla="*/ 12258515 w 16448871"/>
              <a:gd name="connsiteY21" fmla="*/ 1545056 h 9442284"/>
              <a:gd name="connsiteX22" fmla="*/ 13408259 w 16448871"/>
              <a:gd name="connsiteY22" fmla="*/ 1923843 h 9442284"/>
              <a:gd name="connsiteX23" fmla="*/ 13813095 w 16448871"/>
              <a:gd name="connsiteY23" fmla="*/ 2053429 h 9442284"/>
              <a:gd name="connsiteX24" fmla="*/ 14204233 w 16448871"/>
              <a:gd name="connsiteY24" fmla="*/ 2197966 h 9442284"/>
              <a:gd name="connsiteX25" fmla="*/ 14576683 w 16448871"/>
              <a:gd name="connsiteY25" fmla="*/ 2359948 h 9442284"/>
              <a:gd name="connsiteX26" fmla="*/ 14929207 w 16448871"/>
              <a:gd name="connsiteY26" fmla="*/ 2539373 h 9442284"/>
              <a:gd name="connsiteX27" fmla="*/ 15274253 w 16448871"/>
              <a:gd name="connsiteY27" fmla="*/ 2748703 h 9442284"/>
              <a:gd name="connsiteX28" fmla="*/ 15590651 w 16448871"/>
              <a:gd name="connsiteY28" fmla="*/ 2985446 h 9442284"/>
              <a:gd name="connsiteX29" fmla="*/ 15873415 w 16448871"/>
              <a:gd name="connsiteY29" fmla="*/ 3252092 h 9442284"/>
              <a:gd name="connsiteX30" fmla="*/ 16112579 w 16448871"/>
              <a:gd name="connsiteY30" fmla="*/ 3554874 h 9442284"/>
              <a:gd name="connsiteX31" fmla="*/ 16369187 w 16448871"/>
              <a:gd name="connsiteY31" fmla="*/ 4088167 h 9442284"/>
              <a:gd name="connsiteX32" fmla="*/ 16446415 w 16448871"/>
              <a:gd name="connsiteY32" fmla="*/ 4731109 h 9442284"/>
              <a:gd name="connsiteX33" fmla="*/ 16277007 w 16448871"/>
              <a:gd name="connsiteY33" fmla="*/ 5518589 h 9442284"/>
              <a:gd name="connsiteX34" fmla="*/ 15757567 w 16448871"/>
              <a:gd name="connsiteY34" fmla="*/ 6499200 h 9442284"/>
              <a:gd name="connsiteX35" fmla="*/ 15087403 w 16448871"/>
              <a:gd name="connsiteY35" fmla="*/ 7360196 h 9442284"/>
              <a:gd name="connsiteX36" fmla="*/ 14067211 w 16448871"/>
              <a:gd name="connsiteY36" fmla="*/ 8414322 h 9442284"/>
              <a:gd name="connsiteX37" fmla="*/ 12909995 w 16448871"/>
              <a:gd name="connsiteY37" fmla="*/ 9442282 h 9442284"/>
              <a:gd name="connsiteX38" fmla="*/ 8875767 w 16448871"/>
              <a:gd name="connsiteY38" fmla="*/ 9442282 h 9442284"/>
              <a:gd name="connsiteX39" fmla="*/ 8875767 w 16448871"/>
              <a:gd name="connsiteY39" fmla="*/ 9442284 h 9442284"/>
              <a:gd name="connsiteX40" fmla="*/ 5773792 w 16448871"/>
              <a:gd name="connsiteY40" fmla="*/ 9442284 h 9442284"/>
              <a:gd name="connsiteX41" fmla="*/ 5773792 w 16448871"/>
              <a:gd name="connsiteY41" fmla="*/ 9442282 h 9442284"/>
              <a:gd name="connsiteX42" fmla="*/ 0 w 16448871"/>
              <a:gd name="connsiteY42" fmla="*/ 9442282 h 9442284"/>
              <a:gd name="connsiteX43" fmla="*/ 790993 w 16448871"/>
              <a:gd name="connsiteY43" fmla="*/ 9206786 h 9442284"/>
              <a:gd name="connsiteX44" fmla="*/ 3355801 w 16448871"/>
              <a:gd name="connsiteY44" fmla="*/ 8401862 h 9442284"/>
              <a:gd name="connsiteX45" fmla="*/ 6427593 w 16448871"/>
              <a:gd name="connsiteY45" fmla="*/ 7350227 h 9442284"/>
              <a:gd name="connsiteX46" fmla="*/ 9277657 w 16448871"/>
              <a:gd name="connsiteY46" fmla="*/ 6256228 h 9442284"/>
              <a:gd name="connsiteX47" fmla="*/ 10586843 w 16448871"/>
              <a:gd name="connsiteY47" fmla="*/ 5686800 h 9442284"/>
              <a:gd name="connsiteX48" fmla="*/ 11604547 w 16448871"/>
              <a:gd name="connsiteY48" fmla="*/ 5193380 h 9442284"/>
              <a:gd name="connsiteX49" fmla="*/ 12385573 w 16448871"/>
              <a:gd name="connsiteY49" fmla="*/ 4761014 h 9442284"/>
              <a:gd name="connsiteX50" fmla="*/ 12967295 w 16448871"/>
              <a:gd name="connsiteY50" fmla="*/ 4380980 h 9442284"/>
              <a:gd name="connsiteX51" fmla="*/ 13314833 w 16448871"/>
              <a:gd name="connsiteY51" fmla="*/ 4104365 h 9442284"/>
              <a:gd name="connsiteX52" fmla="*/ 13600089 w 16448871"/>
              <a:gd name="connsiteY52" fmla="*/ 3812798 h 9442284"/>
              <a:gd name="connsiteX53" fmla="*/ 13771991 w 16448871"/>
              <a:gd name="connsiteY53" fmla="*/ 3527461 h 9442284"/>
              <a:gd name="connsiteX54" fmla="*/ 13796903 w 16448871"/>
              <a:gd name="connsiteY54" fmla="*/ 3262061 h 9442284"/>
              <a:gd name="connsiteX55" fmla="*/ 13607563 w 16448871"/>
              <a:gd name="connsiteY55" fmla="*/ 2991676 h 9442284"/>
              <a:gd name="connsiteX56" fmla="*/ 13279955 w 16448871"/>
              <a:gd name="connsiteY56" fmla="*/ 2774870 h 9442284"/>
              <a:gd name="connsiteX57" fmla="*/ 12942383 w 16448871"/>
              <a:gd name="connsiteY57" fmla="*/ 2615380 h 9442284"/>
              <a:gd name="connsiteX58" fmla="*/ 12694495 w 16448871"/>
              <a:gd name="connsiteY58" fmla="*/ 2519437 h 9442284"/>
              <a:gd name="connsiteX59" fmla="*/ 11334239 w 16448871"/>
              <a:gd name="connsiteY59" fmla="*/ 1958732 h 9442284"/>
              <a:gd name="connsiteX60" fmla="*/ 10601791 w 16448871"/>
              <a:gd name="connsiteY60" fmla="*/ 1550040 h 9442284"/>
              <a:gd name="connsiteX61" fmla="*/ 10282903 w 16448871"/>
              <a:gd name="connsiteY61" fmla="*/ 1238537 h 9442284"/>
              <a:gd name="connsiteX62" fmla="*/ 10257990 w 16448871"/>
              <a:gd name="connsiteY62" fmla="*/ 991826 h 9442284"/>
              <a:gd name="connsiteX63" fmla="*/ 10326501 w 16448871"/>
              <a:gd name="connsiteY63" fmla="*/ 892145 h 9442284"/>
              <a:gd name="connsiteX64" fmla="*/ 10441101 w 16448871"/>
              <a:gd name="connsiteY64" fmla="*/ 802432 h 9442284"/>
              <a:gd name="connsiteX65" fmla="*/ 10594317 w 16448871"/>
              <a:gd name="connsiteY65" fmla="*/ 721441 h 9442284"/>
              <a:gd name="connsiteX66" fmla="*/ 10783657 w 16448871"/>
              <a:gd name="connsiteY66" fmla="*/ 649173 h 9442284"/>
              <a:gd name="connsiteX67" fmla="*/ 10963031 w 16448871"/>
              <a:gd name="connsiteY67" fmla="*/ 595594 h 9442284"/>
              <a:gd name="connsiteX68" fmla="*/ 11142407 w 16448871"/>
              <a:gd name="connsiteY68" fmla="*/ 549492 h 9442284"/>
              <a:gd name="connsiteX69" fmla="*/ 11314307 w 16448871"/>
              <a:gd name="connsiteY69" fmla="*/ 513357 h 9442284"/>
              <a:gd name="connsiteX70" fmla="*/ 11468769 w 16448871"/>
              <a:gd name="connsiteY70" fmla="*/ 482207 h 9442284"/>
              <a:gd name="connsiteX71" fmla="*/ 11589599 w 16448871"/>
              <a:gd name="connsiteY71" fmla="*/ 453549 h 9442284"/>
              <a:gd name="connsiteX72" fmla="*/ 11658109 w 16448871"/>
              <a:gd name="connsiteY72" fmla="*/ 422398 h 9442284"/>
              <a:gd name="connsiteX73" fmla="*/ 11680531 w 16448871"/>
              <a:gd name="connsiteY73" fmla="*/ 390002 h 9442284"/>
              <a:gd name="connsiteX74" fmla="*/ 11660599 w 16448871"/>
              <a:gd name="connsiteY74" fmla="*/ 350130 h 9442284"/>
              <a:gd name="connsiteX75" fmla="*/ 11597071 w 16448871"/>
              <a:gd name="connsiteY75" fmla="*/ 304027 h 9442284"/>
              <a:gd name="connsiteX76" fmla="*/ 11508631 w 16448871"/>
              <a:gd name="connsiteY76" fmla="*/ 259171 h 9442284"/>
              <a:gd name="connsiteX77" fmla="*/ 11408977 w 16448871"/>
              <a:gd name="connsiteY77" fmla="*/ 218052 h 9442284"/>
              <a:gd name="connsiteX78" fmla="*/ 11311815 w 16448871"/>
              <a:gd name="connsiteY78" fmla="*/ 180672 h 9442284"/>
              <a:gd name="connsiteX79" fmla="*/ 11255761 w 16448871"/>
              <a:gd name="connsiteY79" fmla="*/ 153260 h 9442284"/>
              <a:gd name="connsiteX80" fmla="*/ 11220883 w 16448871"/>
              <a:gd name="connsiteY80" fmla="*/ 119617 h 9442284"/>
              <a:gd name="connsiteX81" fmla="*/ 11223375 w 16448871"/>
              <a:gd name="connsiteY81" fmla="*/ 79745 h 9442284"/>
              <a:gd name="connsiteX82" fmla="*/ 11273201 w 16448871"/>
              <a:gd name="connsiteY82" fmla="*/ 34889 h 9442284"/>
              <a:gd name="connsiteX83" fmla="*/ 11318043 w 16448871"/>
              <a:gd name="connsiteY83" fmla="*/ 11214 h 9442284"/>
              <a:gd name="connsiteX84" fmla="*/ 11346695 w 16448871"/>
              <a:gd name="connsiteY84" fmla="*/ 0 h 9442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16448871" h="9442284">
                <a:moveTo>
                  <a:pt x="11346695" y="0"/>
                </a:moveTo>
                <a:lnTo>
                  <a:pt x="12148899" y="0"/>
                </a:lnTo>
                <a:cubicBezTo>
                  <a:pt x="12137687" y="3738"/>
                  <a:pt x="12126475" y="6230"/>
                  <a:pt x="12114019" y="9968"/>
                </a:cubicBezTo>
                <a:cubicBezTo>
                  <a:pt x="12065439" y="24920"/>
                  <a:pt x="12029315" y="38627"/>
                  <a:pt x="12001911" y="49841"/>
                </a:cubicBezTo>
                <a:cubicBezTo>
                  <a:pt x="11974507" y="62301"/>
                  <a:pt x="11955821" y="71023"/>
                  <a:pt x="11944611" y="79745"/>
                </a:cubicBezTo>
                <a:cubicBezTo>
                  <a:pt x="11932155" y="87221"/>
                  <a:pt x="11927171" y="93451"/>
                  <a:pt x="11925925" y="98435"/>
                </a:cubicBezTo>
                <a:cubicBezTo>
                  <a:pt x="11923435" y="103419"/>
                  <a:pt x="11924679" y="105911"/>
                  <a:pt x="11925925" y="107157"/>
                </a:cubicBezTo>
                <a:cubicBezTo>
                  <a:pt x="11964541" y="119617"/>
                  <a:pt x="12008139" y="133324"/>
                  <a:pt x="12052983" y="148276"/>
                </a:cubicBezTo>
                <a:cubicBezTo>
                  <a:pt x="12097827" y="163228"/>
                  <a:pt x="12145161" y="180672"/>
                  <a:pt x="12191251" y="198116"/>
                </a:cubicBezTo>
                <a:cubicBezTo>
                  <a:pt x="12238585" y="216806"/>
                  <a:pt x="12285919" y="235497"/>
                  <a:pt x="12328273" y="255433"/>
                </a:cubicBezTo>
                <a:cubicBezTo>
                  <a:pt x="12371871" y="276615"/>
                  <a:pt x="12410487" y="299043"/>
                  <a:pt x="12442873" y="321471"/>
                </a:cubicBezTo>
                <a:cubicBezTo>
                  <a:pt x="12487717" y="353868"/>
                  <a:pt x="12516367" y="385018"/>
                  <a:pt x="12526331" y="417414"/>
                </a:cubicBezTo>
                <a:cubicBezTo>
                  <a:pt x="12537543" y="448565"/>
                  <a:pt x="12530069" y="480961"/>
                  <a:pt x="12501419" y="512111"/>
                </a:cubicBezTo>
                <a:cubicBezTo>
                  <a:pt x="12474015" y="543262"/>
                  <a:pt x="12424187" y="573166"/>
                  <a:pt x="12353187" y="603070"/>
                </a:cubicBezTo>
                <a:cubicBezTo>
                  <a:pt x="12280939" y="632975"/>
                  <a:pt x="12186267" y="661633"/>
                  <a:pt x="12067931" y="687799"/>
                </a:cubicBezTo>
                <a:cubicBezTo>
                  <a:pt x="11949593" y="713965"/>
                  <a:pt x="11846203" y="740132"/>
                  <a:pt x="11757761" y="765052"/>
                </a:cubicBezTo>
                <a:cubicBezTo>
                  <a:pt x="11666827" y="791218"/>
                  <a:pt x="11590843" y="817384"/>
                  <a:pt x="11532297" y="842305"/>
                </a:cubicBezTo>
                <a:cubicBezTo>
                  <a:pt x="11471259" y="869717"/>
                  <a:pt x="11425171" y="895883"/>
                  <a:pt x="11395275" y="923295"/>
                </a:cubicBezTo>
                <a:cubicBezTo>
                  <a:pt x="11364135" y="950708"/>
                  <a:pt x="11350431" y="979366"/>
                  <a:pt x="11350431" y="1009270"/>
                </a:cubicBezTo>
                <a:cubicBezTo>
                  <a:pt x="11350431" y="1040421"/>
                  <a:pt x="11366625" y="1077801"/>
                  <a:pt x="11412715" y="1122657"/>
                </a:cubicBezTo>
                <a:cubicBezTo>
                  <a:pt x="11461295" y="1170006"/>
                  <a:pt x="11542263" y="1227322"/>
                  <a:pt x="11670565" y="1293361"/>
                </a:cubicBezTo>
                <a:cubicBezTo>
                  <a:pt x="11805095" y="1364384"/>
                  <a:pt x="11994435" y="1446621"/>
                  <a:pt x="12258515" y="1545056"/>
                </a:cubicBezTo>
                <a:cubicBezTo>
                  <a:pt x="12540035" y="1650967"/>
                  <a:pt x="12913731" y="1774322"/>
                  <a:pt x="13408259" y="1923843"/>
                </a:cubicBezTo>
                <a:cubicBezTo>
                  <a:pt x="13547771" y="1964962"/>
                  <a:pt x="13682303" y="2008572"/>
                  <a:pt x="13813095" y="2053429"/>
                </a:cubicBezTo>
                <a:cubicBezTo>
                  <a:pt x="13948873" y="2100777"/>
                  <a:pt x="14078421" y="2148126"/>
                  <a:pt x="14204233" y="2197966"/>
                </a:cubicBezTo>
                <a:cubicBezTo>
                  <a:pt x="14333781" y="2250299"/>
                  <a:pt x="14457101" y="2303877"/>
                  <a:pt x="14576683" y="2359948"/>
                </a:cubicBezTo>
                <a:cubicBezTo>
                  <a:pt x="14698759" y="2417264"/>
                  <a:pt x="14817095" y="2477073"/>
                  <a:pt x="14929207" y="2539373"/>
                </a:cubicBezTo>
                <a:cubicBezTo>
                  <a:pt x="15050035" y="2605412"/>
                  <a:pt x="15164635" y="2675189"/>
                  <a:pt x="15274253" y="2748703"/>
                </a:cubicBezTo>
                <a:cubicBezTo>
                  <a:pt x="15386363" y="2824710"/>
                  <a:pt x="15492243" y="2903209"/>
                  <a:pt x="15590651" y="2985446"/>
                </a:cubicBezTo>
                <a:cubicBezTo>
                  <a:pt x="15692795" y="3071421"/>
                  <a:pt x="15786219" y="3159888"/>
                  <a:pt x="15873415" y="3252092"/>
                </a:cubicBezTo>
                <a:cubicBezTo>
                  <a:pt x="15961855" y="3349281"/>
                  <a:pt x="16041579" y="3450208"/>
                  <a:pt x="16112579" y="3554874"/>
                </a:cubicBezTo>
                <a:cubicBezTo>
                  <a:pt x="16225935" y="3723085"/>
                  <a:pt x="16311885" y="3900019"/>
                  <a:pt x="16369187" y="4088167"/>
                </a:cubicBezTo>
                <a:cubicBezTo>
                  <a:pt x="16430223" y="4290020"/>
                  <a:pt x="16457627" y="4504335"/>
                  <a:pt x="16446415" y="4731109"/>
                </a:cubicBezTo>
                <a:cubicBezTo>
                  <a:pt x="16436451" y="4976574"/>
                  <a:pt x="16380397" y="5239482"/>
                  <a:pt x="16277007" y="5518589"/>
                </a:cubicBezTo>
                <a:cubicBezTo>
                  <a:pt x="16164899" y="5822616"/>
                  <a:pt x="15994243" y="6149071"/>
                  <a:pt x="15757567" y="6499200"/>
                </a:cubicBezTo>
                <a:cubicBezTo>
                  <a:pt x="15575703" y="6768340"/>
                  <a:pt x="15353975" y="7054922"/>
                  <a:pt x="15087403" y="7360196"/>
                </a:cubicBezTo>
                <a:cubicBezTo>
                  <a:pt x="14800903" y="7687896"/>
                  <a:pt x="14463331" y="8038026"/>
                  <a:pt x="14067211" y="8414322"/>
                </a:cubicBezTo>
                <a:cubicBezTo>
                  <a:pt x="13727147" y="8735793"/>
                  <a:pt x="13342239" y="9078446"/>
                  <a:pt x="12909995" y="9442282"/>
                </a:cubicBezTo>
                <a:lnTo>
                  <a:pt x="8875767" y="9442282"/>
                </a:lnTo>
                <a:lnTo>
                  <a:pt x="8875767" y="9442284"/>
                </a:lnTo>
                <a:lnTo>
                  <a:pt x="5773792" y="9442284"/>
                </a:lnTo>
                <a:lnTo>
                  <a:pt x="5773792" y="9442282"/>
                </a:lnTo>
                <a:lnTo>
                  <a:pt x="0" y="9442282"/>
                </a:lnTo>
                <a:cubicBezTo>
                  <a:pt x="188095" y="9387457"/>
                  <a:pt x="454666" y="9308959"/>
                  <a:pt x="790993" y="9206786"/>
                </a:cubicBezTo>
                <a:cubicBezTo>
                  <a:pt x="1443717" y="9009916"/>
                  <a:pt x="2333117" y="8734547"/>
                  <a:pt x="3355801" y="8401862"/>
                </a:cubicBezTo>
                <a:cubicBezTo>
                  <a:pt x="4314957" y="8089112"/>
                  <a:pt x="5367539" y="7732753"/>
                  <a:pt x="6427593" y="7350227"/>
                </a:cubicBezTo>
                <a:cubicBezTo>
                  <a:pt x="7406679" y="6998852"/>
                  <a:pt x="8375801" y="6630032"/>
                  <a:pt x="9277657" y="6256228"/>
                </a:cubicBezTo>
                <a:cubicBezTo>
                  <a:pt x="9757235" y="6058112"/>
                  <a:pt x="10193216" y="5868718"/>
                  <a:pt x="10586843" y="5686800"/>
                </a:cubicBezTo>
                <a:cubicBezTo>
                  <a:pt x="10961787" y="5514851"/>
                  <a:pt x="11301851" y="5350378"/>
                  <a:pt x="11604547" y="5193380"/>
                </a:cubicBezTo>
                <a:cubicBezTo>
                  <a:pt x="11896029" y="5042612"/>
                  <a:pt x="12155127" y="4898075"/>
                  <a:pt x="12385573" y="4761014"/>
                </a:cubicBezTo>
                <a:cubicBezTo>
                  <a:pt x="12604809" y="4628936"/>
                  <a:pt x="12799131" y="4501843"/>
                  <a:pt x="12967295" y="4380980"/>
                </a:cubicBezTo>
                <a:cubicBezTo>
                  <a:pt x="13084387" y="4296251"/>
                  <a:pt x="13203971" y="4201554"/>
                  <a:pt x="13314833" y="4104365"/>
                </a:cubicBezTo>
                <a:cubicBezTo>
                  <a:pt x="13421959" y="4009668"/>
                  <a:pt x="13520367" y="3912479"/>
                  <a:pt x="13600089" y="3812798"/>
                </a:cubicBezTo>
                <a:cubicBezTo>
                  <a:pt x="13677319" y="3718101"/>
                  <a:pt x="13737111" y="3622158"/>
                  <a:pt x="13771991" y="3527461"/>
                </a:cubicBezTo>
                <a:cubicBezTo>
                  <a:pt x="13805623" y="3436502"/>
                  <a:pt x="13815587" y="3348035"/>
                  <a:pt x="13796903" y="3262061"/>
                </a:cubicBezTo>
                <a:cubicBezTo>
                  <a:pt x="13774481" y="3166118"/>
                  <a:pt x="13703479" y="3075159"/>
                  <a:pt x="13607563" y="2991676"/>
                </a:cubicBezTo>
                <a:cubicBezTo>
                  <a:pt x="13515383" y="2911931"/>
                  <a:pt x="13399539" y="2838416"/>
                  <a:pt x="13279955" y="2774870"/>
                </a:cubicBezTo>
                <a:cubicBezTo>
                  <a:pt x="13165355" y="2712569"/>
                  <a:pt x="13047017" y="2658991"/>
                  <a:pt x="12942383" y="2615380"/>
                </a:cubicBezTo>
                <a:cubicBezTo>
                  <a:pt x="12840239" y="2574262"/>
                  <a:pt x="12753043" y="2540619"/>
                  <a:pt x="12694495" y="2519437"/>
                </a:cubicBezTo>
                <a:cubicBezTo>
                  <a:pt x="12131459" y="2308861"/>
                  <a:pt x="11684267" y="2123205"/>
                  <a:pt x="11334239" y="1958732"/>
                </a:cubicBezTo>
                <a:cubicBezTo>
                  <a:pt x="11015351" y="1807964"/>
                  <a:pt x="10774939" y="1672149"/>
                  <a:pt x="10601791" y="1550040"/>
                </a:cubicBezTo>
                <a:cubicBezTo>
                  <a:pt x="10439855" y="1436652"/>
                  <a:pt x="10336466" y="1333233"/>
                  <a:pt x="10282903" y="1238537"/>
                </a:cubicBezTo>
                <a:cubicBezTo>
                  <a:pt x="10231831" y="1150070"/>
                  <a:pt x="10224357" y="1067833"/>
                  <a:pt x="10257990" y="991826"/>
                </a:cubicBezTo>
                <a:cubicBezTo>
                  <a:pt x="10272938" y="958184"/>
                  <a:pt x="10295360" y="924541"/>
                  <a:pt x="10326501" y="892145"/>
                </a:cubicBezTo>
                <a:cubicBezTo>
                  <a:pt x="10357642" y="860995"/>
                  <a:pt x="10395011" y="831090"/>
                  <a:pt x="10441101" y="802432"/>
                </a:cubicBezTo>
                <a:cubicBezTo>
                  <a:pt x="10485945" y="773774"/>
                  <a:pt x="10537017" y="747608"/>
                  <a:pt x="10594317" y="721441"/>
                </a:cubicBezTo>
                <a:cubicBezTo>
                  <a:pt x="10650371" y="696521"/>
                  <a:pt x="10713899" y="672847"/>
                  <a:pt x="10783657" y="649173"/>
                </a:cubicBezTo>
                <a:cubicBezTo>
                  <a:pt x="10842203" y="630482"/>
                  <a:pt x="10901995" y="611792"/>
                  <a:pt x="10963031" y="595594"/>
                </a:cubicBezTo>
                <a:cubicBezTo>
                  <a:pt x="11022823" y="579396"/>
                  <a:pt x="11083861" y="564444"/>
                  <a:pt x="11142407" y="549492"/>
                </a:cubicBezTo>
                <a:cubicBezTo>
                  <a:pt x="11202199" y="537032"/>
                  <a:pt x="11258253" y="524571"/>
                  <a:pt x="11314307" y="513357"/>
                </a:cubicBezTo>
                <a:cubicBezTo>
                  <a:pt x="11367871" y="502143"/>
                  <a:pt x="11421435" y="492175"/>
                  <a:pt x="11468769" y="482207"/>
                </a:cubicBezTo>
                <a:cubicBezTo>
                  <a:pt x="11517351" y="473485"/>
                  <a:pt x="11558455" y="463517"/>
                  <a:pt x="11589599" y="453549"/>
                </a:cubicBezTo>
                <a:cubicBezTo>
                  <a:pt x="11620739" y="443581"/>
                  <a:pt x="11643161" y="433613"/>
                  <a:pt x="11658109" y="422398"/>
                </a:cubicBezTo>
                <a:cubicBezTo>
                  <a:pt x="11674303" y="412430"/>
                  <a:pt x="11680531" y="401216"/>
                  <a:pt x="11680531" y="390002"/>
                </a:cubicBezTo>
                <a:cubicBezTo>
                  <a:pt x="11681775" y="377542"/>
                  <a:pt x="11674303" y="363836"/>
                  <a:pt x="11660599" y="350130"/>
                </a:cubicBezTo>
                <a:cubicBezTo>
                  <a:pt x="11645651" y="335178"/>
                  <a:pt x="11623231" y="320225"/>
                  <a:pt x="11597071" y="304027"/>
                </a:cubicBezTo>
                <a:cubicBezTo>
                  <a:pt x="11570913" y="289075"/>
                  <a:pt x="11539771" y="274123"/>
                  <a:pt x="11508631" y="259171"/>
                </a:cubicBezTo>
                <a:cubicBezTo>
                  <a:pt x="11476243" y="245465"/>
                  <a:pt x="11442611" y="230513"/>
                  <a:pt x="11408977" y="218052"/>
                </a:cubicBezTo>
                <a:cubicBezTo>
                  <a:pt x="11375345" y="204346"/>
                  <a:pt x="11342959" y="191886"/>
                  <a:pt x="11311815" y="180672"/>
                </a:cubicBezTo>
                <a:cubicBezTo>
                  <a:pt x="11291887" y="171950"/>
                  <a:pt x="11271955" y="163228"/>
                  <a:pt x="11255761" y="153260"/>
                </a:cubicBezTo>
                <a:cubicBezTo>
                  <a:pt x="11239567" y="143292"/>
                  <a:pt x="11227111" y="132078"/>
                  <a:pt x="11220883" y="119617"/>
                </a:cubicBezTo>
                <a:cubicBezTo>
                  <a:pt x="11214655" y="107157"/>
                  <a:pt x="11214655" y="93451"/>
                  <a:pt x="11223375" y="79745"/>
                </a:cubicBezTo>
                <a:cubicBezTo>
                  <a:pt x="11230847" y="66039"/>
                  <a:pt x="11245795" y="51087"/>
                  <a:pt x="11273201" y="34889"/>
                </a:cubicBezTo>
                <a:cubicBezTo>
                  <a:pt x="11285657" y="27413"/>
                  <a:pt x="11301851" y="19936"/>
                  <a:pt x="11318043" y="11214"/>
                </a:cubicBezTo>
                <a:cubicBezTo>
                  <a:pt x="11326763" y="7476"/>
                  <a:pt x="11336729" y="3738"/>
                  <a:pt x="11346695" y="0"/>
                </a:cubicBezTo>
                <a:close/>
              </a:path>
            </a:pathLst>
          </a:custGeom>
          <a:solidFill>
            <a:srgbClr val="A3ADB7"/>
          </a:solidFill>
          <a:ln>
            <a:noFill/>
          </a:ln>
          <a:effectLst/>
        </p:spPr>
        <p:txBody>
          <a:bodyPr wrap="square" anchor="ctr">
            <a:noAutofit/>
          </a:bodyPr>
          <a:lstStyle/>
          <a:p>
            <a:endParaRPr lang="en-GB" sz="3265">
              <a:latin typeface="Lato Light" panose="020F0502020204030203" pitchFamily="34" charset="0"/>
            </a:endParaRPr>
          </a:p>
        </p:txBody>
      </p:sp>
      <p:sp>
        <p:nvSpPr>
          <p:cNvPr id="21" name="Freeform 20">
            <a:extLst>
              <a:ext uri="{FF2B5EF4-FFF2-40B4-BE49-F238E27FC236}">
                <a16:creationId xmlns:a16="http://schemas.microsoft.com/office/drawing/2014/main" id="{271D0CF6-859E-ACBB-3116-4BB0F117FD99}"/>
              </a:ext>
            </a:extLst>
          </p:cNvPr>
          <p:cNvSpPr>
            <a:spLocks noChangeArrowheads="1"/>
          </p:cNvSpPr>
          <p:nvPr/>
        </p:nvSpPr>
        <p:spPr bwMode="auto">
          <a:xfrm>
            <a:off x="6628882" y="1486614"/>
            <a:ext cx="4119592" cy="4715653"/>
          </a:xfrm>
          <a:custGeom>
            <a:avLst/>
            <a:gdLst>
              <a:gd name="connsiteX0" fmla="*/ 634944 w 4542389"/>
              <a:gd name="connsiteY0" fmla="*/ 4900464 h 5199624"/>
              <a:gd name="connsiteX1" fmla="*/ 638372 w 4542389"/>
              <a:gd name="connsiteY1" fmla="*/ 5076400 h 5199624"/>
              <a:gd name="connsiteX2" fmla="*/ 400440 w 4542389"/>
              <a:gd name="connsiteY2" fmla="*/ 5194147 h 5199624"/>
              <a:gd name="connsiteX3" fmla="*/ 388097 w 4542389"/>
              <a:gd name="connsiteY3" fmla="*/ 5199624 h 5199624"/>
              <a:gd name="connsiteX4" fmla="*/ 0 w 4542389"/>
              <a:gd name="connsiteY4" fmla="*/ 5199624 h 5199624"/>
              <a:gd name="connsiteX5" fmla="*/ 167992 w 4542389"/>
              <a:gd name="connsiteY5" fmla="*/ 5121582 h 5199624"/>
              <a:gd name="connsiteX6" fmla="*/ 404554 w 4542389"/>
              <a:gd name="connsiteY6" fmla="*/ 5010681 h 5199624"/>
              <a:gd name="connsiteX7" fmla="*/ 634944 w 4542389"/>
              <a:gd name="connsiteY7" fmla="*/ 4900464 h 5199624"/>
              <a:gd name="connsiteX8" fmla="*/ 2163147 w 4542389"/>
              <a:gd name="connsiteY8" fmla="*/ 4112998 h 5199624"/>
              <a:gd name="connsiteX9" fmla="*/ 2213305 w 4542389"/>
              <a:gd name="connsiteY9" fmla="*/ 4240630 h 5199624"/>
              <a:gd name="connsiteX10" fmla="*/ 2042218 w 4542389"/>
              <a:gd name="connsiteY10" fmla="*/ 4337384 h 5199624"/>
              <a:gd name="connsiteX11" fmla="*/ 1863573 w 4542389"/>
              <a:gd name="connsiteY11" fmla="*/ 4436196 h 5199624"/>
              <a:gd name="connsiteX12" fmla="*/ 1678745 w 4542389"/>
              <a:gd name="connsiteY12" fmla="*/ 4537066 h 5199624"/>
              <a:gd name="connsiteX13" fmla="*/ 1487732 w 4542389"/>
              <a:gd name="connsiteY13" fmla="*/ 4639309 h 5199624"/>
              <a:gd name="connsiteX14" fmla="*/ 1456813 w 4542389"/>
              <a:gd name="connsiteY14" fmla="*/ 4489719 h 5199624"/>
              <a:gd name="connsiteX15" fmla="*/ 1643016 w 4542389"/>
              <a:gd name="connsiteY15" fmla="*/ 4392965 h 5199624"/>
              <a:gd name="connsiteX16" fmla="*/ 1823035 w 4542389"/>
              <a:gd name="connsiteY16" fmla="*/ 4297584 h 5199624"/>
              <a:gd name="connsiteX17" fmla="*/ 1996183 w 4542389"/>
              <a:gd name="connsiteY17" fmla="*/ 4204262 h 5199624"/>
              <a:gd name="connsiteX18" fmla="*/ 2163147 w 4542389"/>
              <a:gd name="connsiteY18" fmla="*/ 4112998 h 5199624"/>
              <a:gd name="connsiteX19" fmla="*/ 3268994 w 4542389"/>
              <a:gd name="connsiteY19" fmla="*/ 3440623 h 5199624"/>
              <a:gd name="connsiteX20" fmla="*/ 3343019 w 4542389"/>
              <a:gd name="connsiteY20" fmla="*/ 3532056 h 5199624"/>
              <a:gd name="connsiteX21" fmla="*/ 3224443 w 4542389"/>
              <a:gd name="connsiteY21" fmla="*/ 3613866 h 5199624"/>
              <a:gd name="connsiteX22" fmla="*/ 3099013 w 4542389"/>
              <a:gd name="connsiteY22" fmla="*/ 3698425 h 5199624"/>
              <a:gd name="connsiteX23" fmla="*/ 2967414 w 4542389"/>
              <a:gd name="connsiteY23" fmla="*/ 3785046 h 5199624"/>
              <a:gd name="connsiteX24" fmla="*/ 2829647 w 4542389"/>
              <a:gd name="connsiteY24" fmla="*/ 3873042 h 5199624"/>
              <a:gd name="connsiteX25" fmla="*/ 2765218 w 4542389"/>
              <a:gd name="connsiteY25" fmla="*/ 3765109 h 5199624"/>
              <a:gd name="connsiteX26" fmla="*/ 2900929 w 4542389"/>
              <a:gd name="connsiteY26" fmla="*/ 3681238 h 5199624"/>
              <a:gd name="connsiteX27" fmla="*/ 3029101 w 4542389"/>
              <a:gd name="connsiteY27" fmla="*/ 3599429 h 5199624"/>
              <a:gd name="connsiteX28" fmla="*/ 3152475 w 4542389"/>
              <a:gd name="connsiteY28" fmla="*/ 3518994 h 5199624"/>
              <a:gd name="connsiteX29" fmla="*/ 3268994 w 4542389"/>
              <a:gd name="connsiteY29" fmla="*/ 3440623 h 5199624"/>
              <a:gd name="connsiteX30" fmla="*/ 4015835 w 4542389"/>
              <a:gd name="connsiteY30" fmla="*/ 2850023 h 5199624"/>
              <a:gd name="connsiteX31" fmla="*/ 4100194 w 4542389"/>
              <a:gd name="connsiteY31" fmla="*/ 2911740 h 5199624"/>
              <a:gd name="connsiteX32" fmla="*/ 4026123 w 4542389"/>
              <a:gd name="connsiteY32" fmla="*/ 2984429 h 5199624"/>
              <a:gd name="connsiteX33" fmla="*/ 3945879 w 4542389"/>
              <a:gd name="connsiteY33" fmla="*/ 3058490 h 5199624"/>
              <a:gd name="connsiteX34" fmla="*/ 3859463 w 4542389"/>
              <a:gd name="connsiteY34" fmla="*/ 3134608 h 5199624"/>
              <a:gd name="connsiteX35" fmla="*/ 3766189 w 4542389"/>
              <a:gd name="connsiteY35" fmla="*/ 3212783 h 5199624"/>
              <a:gd name="connsiteX36" fmla="*/ 3685945 w 4542389"/>
              <a:gd name="connsiteY36" fmla="*/ 3136665 h 5199624"/>
              <a:gd name="connsiteX37" fmla="*/ 3777848 w 4542389"/>
              <a:gd name="connsiteY37" fmla="*/ 3062604 h 5199624"/>
              <a:gd name="connsiteX38" fmla="*/ 3863578 w 4542389"/>
              <a:gd name="connsiteY38" fmla="*/ 2989915 h 5199624"/>
              <a:gd name="connsiteX39" fmla="*/ 3943136 w 4542389"/>
              <a:gd name="connsiteY39" fmla="*/ 2919283 h 5199624"/>
              <a:gd name="connsiteX40" fmla="*/ 4015835 w 4542389"/>
              <a:gd name="connsiteY40" fmla="*/ 2850023 h 5199624"/>
              <a:gd name="connsiteX41" fmla="*/ 4415170 w 4542389"/>
              <a:gd name="connsiteY41" fmla="*/ 2310911 h 5199624"/>
              <a:gd name="connsiteX42" fmla="*/ 4499982 w 4542389"/>
              <a:gd name="connsiteY42" fmla="*/ 2345801 h 5199624"/>
              <a:gd name="connsiteX43" fmla="*/ 4471711 w 4542389"/>
              <a:gd name="connsiteY43" fmla="*/ 2412160 h 5199624"/>
              <a:gd name="connsiteX44" fmla="*/ 4437235 w 4542389"/>
              <a:gd name="connsiteY44" fmla="*/ 2479887 h 5199624"/>
              <a:gd name="connsiteX45" fmla="*/ 4395863 w 4542389"/>
              <a:gd name="connsiteY45" fmla="*/ 2549667 h 5199624"/>
              <a:gd name="connsiteX46" fmla="*/ 4346905 w 4542389"/>
              <a:gd name="connsiteY46" fmla="*/ 2622184 h 5199624"/>
              <a:gd name="connsiteX47" fmla="*/ 4261403 w 4542389"/>
              <a:gd name="connsiteY47" fmla="*/ 2573611 h 5199624"/>
              <a:gd name="connsiteX48" fmla="*/ 4310360 w 4542389"/>
              <a:gd name="connsiteY48" fmla="*/ 2505200 h 5199624"/>
              <a:gd name="connsiteX49" fmla="*/ 4352422 w 4542389"/>
              <a:gd name="connsiteY49" fmla="*/ 2438156 h 5199624"/>
              <a:gd name="connsiteX50" fmla="*/ 4386899 w 4542389"/>
              <a:gd name="connsiteY50" fmla="*/ 2373165 h 5199624"/>
              <a:gd name="connsiteX51" fmla="*/ 4415170 w 4542389"/>
              <a:gd name="connsiteY51" fmla="*/ 2310911 h 5199624"/>
              <a:gd name="connsiteX52" fmla="*/ 4394665 w 4542389"/>
              <a:gd name="connsiteY52" fmla="*/ 1814202 h 5199624"/>
              <a:gd name="connsiteX53" fmla="*/ 4462372 w 4542389"/>
              <a:gd name="connsiteY53" fmla="*/ 1819720 h 5199624"/>
              <a:gd name="connsiteX54" fmla="*/ 4493832 w 4542389"/>
              <a:gd name="connsiteY54" fmla="*/ 1881111 h 5199624"/>
              <a:gd name="connsiteX55" fmla="*/ 4517768 w 4542389"/>
              <a:gd name="connsiteY55" fmla="*/ 1943881 h 5199624"/>
              <a:gd name="connsiteX56" fmla="*/ 4534182 w 4542389"/>
              <a:gd name="connsiteY56" fmla="*/ 2009410 h 5199624"/>
              <a:gd name="connsiteX57" fmla="*/ 4542389 w 4542389"/>
              <a:gd name="connsiteY57" fmla="*/ 2077009 h 5199624"/>
              <a:gd name="connsiteX58" fmla="*/ 4463740 w 4542389"/>
              <a:gd name="connsiteY58" fmla="*/ 2056315 h 5199624"/>
              <a:gd name="connsiteX59" fmla="*/ 4457585 w 4542389"/>
              <a:gd name="connsiteY59" fmla="*/ 1992166 h 5199624"/>
              <a:gd name="connsiteX60" fmla="*/ 4443906 w 4542389"/>
              <a:gd name="connsiteY60" fmla="*/ 1930775 h 5199624"/>
              <a:gd name="connsiteX61" fmla="*/ 4423389 w 4542389"/>
              <a:gd name="connsiteY61" fmla="*/ 1871454 h 5199624"/>
              <a:gd name="connsiteX62" fmla="*/ 4394665 w 4542389"/>
              <a:gd name="connsiteY62" fmla="*/ 1814202 h 5199624"/>
              <a:gd name="connsiteX63" fmla="*/ 3991362 w 4542389"/>
              <a:gd name="connsiteY63" fmla="*/ 1420471 h 5199624"/>
              <a:gd name="connsiteX64" fmla="*/ 4067215 w 4542389"/>
              <a:gd name="connsiteY64" fmla="*/ 1461833 h 5199624"/>
              <a:gd name="connsiteX65" fmla="*/ 4137551 w 4542389"/>
              <a:gd name="connsiteY65" fmla="*/ 1505953 h 5199624"/>
              <a:gd name="connsiteX66" fmla="*/ 4203061 w 4542389"/>
              <a:gd name="connsiteY66" fmla="*/ 1550072 h 5199624"/>
              <a:gd name="connsiteX67" fmla="*/ 4263743 w 4542389"/>
              <a:gd name="connsiteY67" fmla="*/ 1596949 h 5199624"/>
              <a:gd name="connsiteX68" fmla="*/ 4212715 w 4542389"/>
              <a:gd name="connsiteY68" fmla="*/ 1604532 h 5199624"/>
              <a:gd name="connsiteX69" fmla="*/ 4156170 w 4542389"/>
              <a:gd name="connsiteY69" fmla="*/ 1560413 h 5199624"/>
              <a:gd name="connsiteX70" fmla="*/ 4094798 w 4542389"/>
              <a:gd name="connsiteY70" fmla="*/ 1517672 h 5199624"/>
              <a:gd name="connsiteX71" fmla="*/ 4027909 w 4542389"/>
              <a:gd name="connsiteY71" fmla="*/ 1475620 h 5199624"/>
              <a:gd name="connsiteX72" fmla="*/ 3955504 w 4542389"/>
              <a:gd name="connsiteY72" fmla="*/ 1434948 h 5199624"/>
              <a:gd name="connsiteX73" fmla="*/ 3420217 w 4542389"/>
              <a:gd name="connsiteY73" fmla="*/ 1187259 h 5199624"/>
              <a:gd name="connsiteX74" fmla="*/ 3429154 w 4542389"/>
              <a:gd name="connsiteY74" fmla="*/ 1189974 h 5199624"/>
              <a:gd name="connsiteX75" fmla="*/ 3437403 w 4542389"/>
              <a:gd name="connsiteY75" fmla="*/ 1192690 h 5199624"/>
              <a:gd name="connsiteX76" fmla="*/ 3446339 w 4542389"/>
              <a:gd name="connsiteY76" fmla="*/ 1195405 h 5199624"/>
              <a:gd name="connsiteX77" fmla="*/ 3454588 w 4542389"/>
              <a:gd name="connsiteY77" fmla="*/ 1198799 h 5199624"/>
              <a:gd name="connsiteX78" fmla="*/ 3519205 w 4542389"/>
              <a:gd name="connsiteY78" fmla="*/ 1220523 h 5199624"/>
              <a:gd name="connsiteX79" fmla="*/ 3582447 w 4542389"/>
              <a:gd name="connsiteY79" fmla="*/ 1242246 h 5199624"/>
              <a:gd name="connsiteX80" fmla="*/ 3643627 w 4542389"/>
              <a:gd name="connsiteY80" fmla="*/ 1264648 h 5199624"/>
              <a:gd name="connsiteX81" fmla="*/ 3703432 w 4542389"/>
              <a:gd name="connsiteY81" fmla="*/ 1287730 h 5199624"/>
              <a:gd name="connsiteX82" fmla="*/ 3676622 w 4542389"/>
              <a:gd name="connsiteY82" fmla="*/ 1304701 h 5199624"/>
              <a:gd name="connsiteX83" fmla="*/ 3618880 w 4542389"/>
              <a:gd name="connsiteY83" fmla="*/ 1282299 h 5199624"/>
              <a:gd name="connsiteX84" fmla="*/ 3559075 w 4542389"/>
              <a:gd name="connsiteY84" fmla="*/ 1260575 h 5199624"/>
              <a:gd name="connsiteX85" fmla="*/ 3496520 w 4542389"/>
              <a:gd name="connsiteY85" fmla="*/ 1238173 h 5199624"/>
              <a:gd name="connsiteX86" fmla="*/ 3433278 w 4542389"/>
              <a:gd name="connsiteY86" fmla="*/ 1216450 h 5199624"/>
              <a:gd name="connsiteX87" fmla="*/ 3424342 w 4542389"/>
              <a:gd name="connsiteY87" fmla="*/ 1213734 h 5199624"/>
              <a:gd name="connsiteX88" fmla="*/ 3415405 w 4542389"/>
              <a:gd name="connsiteY88" fmla="*/ 1211019 h 5199624"/>
              <a:gd name="connsiteX89" fmla="*/ 3407156 w 4542389"/>
              <a:gd name="connsiteY89" fmla="*/ 1207625 h 5199624"/>
              <a:gd name="connsiteX90" fmla="*/ 3398220 w 4542389"/>
              <a:gd name="connsiteY90" fmla="*/ 1204909 h 5199624"/>
              <a:gd name="connsiteX91" fmla="*/ 2931924 w 4542389"/>
              <a:gd name="connsiteY91" fmla="*/ 1011593 h 5199624"/>
              <a:gd name="connsiteX92" fmla="*/ 2984645 w 4542389"/>
              <a:gd name="connsiteY92" fmla="*/ 1031771 h 5199624"/>
              <a:gd name="connsiteX93" fmla="*/ 3040790 w 4542389"/>
              <a:gd name="connsiteY93" fmla="*/ 1053340 h 5199624"/>
              <a:gd name="connsiteX94" fmla="*/ 3099673 w 4542389"/>
              <a:gd name="connsiteY94" fmla="*/ 1074909 h 5199624"/>
              <a:gd name="connsiteX95" fmla="*/ 3161294 w 4542389"/>
              <a:gd name="connsiteY95" fmla="*/ 1097174 h 5199624"/>
              <a:gd name="connsiteX96" fmla="*/ 3136646 w 4542389"/>
              <a:gd name="connsiteY96" fmla="*/ 1113873 h 5199624"/>
              <a:gd name="connsiteX97" fmla="*/ 3074339 w 4542389"/>
              <a:gd name="connsiteY97" fmla="*/ 1090912 h 5199624"/>
              <a:gd name="connsiteX98" fmla="*/ 3014771 w 4542389"/>
              <a:gd name="connsiteY98" fmla="*/ 1067951 h 5199624"/>
              <a:gd name="connsiteX99" fmla="*/ 2957943 w 4542389"/>
              <a:gd name="connsiteY99" fmla="*/ 1047078 h 5199624"/>
              <a:gd name="connsiteX100" fmla="*/ 2904537 w 4542389"/>
              <a:gd name="connsiteY100" fmla="*/ 1026204 h 5199624"/>
              <a:gd name="connsiteX101" fmla="*/ 2553709 w 4542389"/>
              <a:gd name="connsiteY101" fmla="*/ 854100 h 5199624"/>
              <a:gd name="connsiteX102" fmla="*/ 2592710 w 4542389"/>
              <a:gd name="connsiteY102" fmla="*/ 871997 h 5199624"/>
              <a:gd name="connsiteX103" fmla="*/ 2635133 w 4542389"/>
              <a:gd name="connsiteY103" fmla="*/ 891270 h 5199624"/>
              <a:gd name="connsiteX104" fmla="*/ 2679608 w 4542389"/>
              <a:gd name="connsiteY104" fmla="*/ 911921 h 5199624"/>
              <a:gd name="connsiteX105" fmla="*/ 2728188 w 4542389"/>
              <a:gd name="connsiteY105" fmla="*/ 932571 h 5199624"/>
              <a:gd name="connsiteX106" fmla="*/ 2698766 w 4542389"/>
              <a:gd name="connsiteY106" fmla="*/ 944273 h 5199624"/>
              <a:gd name="connsiteX107" fmla="*/ 2650186 w 4542389"/>
              <a:gd name="connsiteY107" fmla="*/ 922934 h 5199624"/>
              <a:gd name="connsiteX108" fmla="*/ 2605027 w 4542389"/>
              <a:gd name="connsiteY108" fmla="*/ 902284 h 5199624"/>
              <a:gd name="connsiteX109" fmla="*/ 2561920 w 4542389"/>
              <a:gd name="connsiteY109" fmla="*/ 883010 h 5199624"/>
              <a:gd name="connsiteX110" fmla="*/ 2522919 w 4542389"/>
              <a:gd name="connsiteY110" fmla="*/ 863737 h 5199624"/>
              <a:gd name="connsiteX111" fmla="*/ 2296051 w 4542389"/>
              <a:gd name="connsiteY111" fmla="*/ 702664 h 5199624"/>
              <a:gd name="connsiteX112" fmla="*/ 2319366 w 4542389"/>
              <a:gd name="connsiteY112" fmla="*/ 719701 h 5199624"/>
              <a:gd name="connsiteX113" fmla="*/ 2345424 w 4542389"/>
              <a:gd name="connsiteY113" fmla="*/ 738100 h 5199624"/>
              <a:gd name="connsiteX114" fmla="*/ 2374225 w 4542389"/>
              <a:gd name="connsiteY114" fmla="*/ 756500 h 5199624"/>
              <a:gd name="connsiteX115" fmla="*/ 2407141 w 4542389"/>
              <a:gd name="connsiteY115" fmla="*/ 776262 h 5199624"/>
              <a:gd name="connsiteX116" fmla="*/ 2374225 w 4542389"/>
              <a:gd name="connsiteY116" fmla="*/ 783758 h 5199624"/>
              <a:gd name="connsiteX117" fmla="*/ 2341995 w 4542389"/>
              <a:gd name="connsiteY117" fmla="*/ 763314 h 5199624"/>
              <a:gd name="connsiteX118" fmla="*/ 2311823 w 4542389"/>
              <a:gd name="connsiteY118" fmla="*/ 744233 h 5199624"/>
              <a:gd name="connsiteX119" fmla="*/ 2285764 w 4542389"/>
              <a:gd name="connsiteY119" fmla="*/ 725834 h 5199624"/>
              <a:gd name="connsiteX120" fmla="*/ 2262449 w 4542389"/>
              <a:gd name="connsiteY120" fmla="*/ 708116 h 5199624"/>
              <a:gd name="connsiteX121" fmla="*/ 2203777 w 4542389"/>
              <a:gd name="connsiteY121" fmla="*/ 563342 h 5199624"/>
              <a:gd name="connsiteX122" fmla="*/ 2205186 w 4542389"/>
              <a:gd name="connsiteY122" fmla="*/ 579264 h 5199624"/>
              <a:gd name="connsiteX123" fmla="*/ 2209412 w 4542389"/>
              <a:gd name="connsiteY123" fmla="*/ 596571 h 5199624"/>
              <a:gd name="connsiteX124" fmla="*/ 2217160 w 4542389"/>
              <a:gd name="connsiteY124" fmla="*/ 613878 h 5199624"/>
              <a:gd name="connsiteX125" fmla="*/ 2228430 w 4542389"/>
              <a:gd name="connsiteY125" fmla="*/ 632569 h 5199624"/>
              <a:gd name="connsiteX126" fmla="*/ 2193212 w 4542389"/>
              <a:gd name="connsiteY126" fmla="*/ 635339 h 5199624"/>
              <a:gd name="connsiteX127" fmla="*/ 2181943 w 4542389"/>
              <a:gd name="connsiteY127" fmla="*/ 616647 h 5199624"/>
              <a:gd name="connsiteX128" fmla="*/ 2174195 w 4542389"/>
              <a:gd name="connsiteY128" fmla="*/ 597956 h 5199624"/>
              <a:gd name="connsiteX129" fmla="*/ 2169969 w 4542389"/>
              <a:gd name="connsiteY129" fmla="*/ 580649 h 5199624"/>
              <a:gd name="connsiteX130" fmla="*/ 2168560 w 4542389"/>
              <a:gd name="connsiteY130" fmla="*/ 564034 h 5199624"/>
              <a:gd name="connsiteX131" fmla="*/ 2270964 w 4542389"/>
              <a:gd name="connsiteY131" fmla="*/ 442193 h 5199624"/>
              <a:gd name="connsiteX132" fmla="*/ 2298099 w 4542389"/>
              <a:gd name="connsiteY132" fmla="*/ 447123 h 5199624"/>
              <a:gd name="connsiteX133" fmla="*/ 2277226 w 4542389"/>
              <a:gd name="connsiteY133" fmla="*/ 459802 h 5199624"/>
              <a:gd name="connsiteX134" fmla="*/ 2258440 w 4542389"/>
              <a:gd name="connsiteY134" fmla="*/ 473184 h 5199624"/>
              <a:gd name="connsiteX135" fmla="*/ 2241741 w 4542389"/>
              <a:gd name="connsiteY135" fmla="*/ 486567 h 5199624"/>
              <a:gd name="connsiteX136" fmla="*/ 2227129 w 4542389"/>
              <a:gd name="connsiteY136" fmla="*/ 502063 h 5199624"/>
              <a:gd name="connsiteX137" fmla="*/ 2195819 w 4542389"/>
              <a:gd name="connsiteY137" fmla="*/ 499245 h 5199624"/>
              <a:gd name="connsiteX138" fmla="*/ 2210430 w 4542389"/>
              <a:gd name="connsiteY138" fmla="*/ 483749 h 5199624"/>
              <a:gd name="connsiteX139" fmla="*/ 2228521 w 4542389"/>
              <a:gd name="connsiteY139" fmla="*/ 468958 h 5199624"/>
              <a:gd name="connsiteX140" fmla="*/ 2248699 w 4542389"/>
              <a:gd name="connsiteY140" fmla="*/ 455576 h 5199624"/>
              <a:gd name="connsiteX141" fmla="*/ 2270964 w 4542389"/>
              <a:gd name="connsiteY141" fmla="*/ 442193 h 5199624"/>
              <a:gd name="connsiteX142" fmla="*/ 2495440 w 4542389"/>
              <a:gd name="connsiteY142" fmla="*/ 360421 h 5199624"/>
              <a:gd name="connsiteX143" fmla="*/ 2516170 w 4542389"/>
              <a:gd name="connsiteY143" fmla="*/ 366478 h 5199624"/>
              <a:gd name="connsiteX144" fmla="*/ 2485765 w 4542389"/>
              <a:gd name="connsiteY144" fmla="*/ 374555 h 5199624"/>
              <a:gd name="connsiteX145" fmla="*/ 2456052 w 4542389"/>
              <a:gd name="connsiteY145" fmla="*/ 383304 h 5199624"/>
              <a:gd name="connsiteX146" fmla="*/ 2427029 w 4542389"/>
              <a:gd name="connsiteY146" fmla="*/ 392727 h 5199624"/>
              <a:gd name="connsiteX147" fmla="*/ 2398698 w 4542389"/>
              <a:gd name="connsiteY147" fmla="*/ 402150 h 5199624"/>
              <a:gd name="connsiteX148" fmla="*/ 2374512 w 4542389"/>
              <a:gd name="connsiteY148" fmla="*/ 396765 h 5199624"/>
              <a:gd name="connsiteX149" fmla="*/ 2404226 w 4542389"/>
              <a:gd name="connsiteY149" fmla="*/ 387343 h 5199624"/>
              <a:gd name="connsiteX150" fmla="*/ 2433939 w 4542389"/>
              <a:gd name="connsiteY150" fmla="*/ 377247 h 5199624"/>
              <a:gd name="connsiteX151" fmla="*/ 2464344 w 4542389"/>
              <a:gd name="connsiteY151" fmla="*/ 369170 h 5199624"/>
              <a:gd name="connsiteX152" fmla="*/ 2495440 w 4542389"/>
              <a:gd name="connsiteY152" fmla="*/ 360421 h 5199624"/>
              <a:gd name="connsiteX153" fmla="*/ 2748358 w 4542389"/>
              <a:gd name="connsiteY153" fmla="*/ 302874 h 5199624"/>
              <a:gd name="connsiteX154" fmla="*/ 2767559 w 4542389"/>
              <a:gd name="connsiteY154" fmla="*/ 308871 h 5199624"/>
              <a:gd name="connsiteX155" fmla="*/ 2757273 w 4542389"/>
              <a:gd name="connsiteY155" fmla="*/ 311536 h 5199624"/>
              <a:gd name="connsiteX156" fmla="*/ 2746301 w 4542389"/>
              <a:gd name="connsiteY156" fmla="*/ 313535 h 5199624"/>
              <a:gd name="connsiteX157" fmla="*/ 2733958 w 4542389"/>
              <a:gd name="connsiteY157" fmla="*/ 316867 h 5199624"/>
              <a:gd name="connsiteX158" fmla="*/ 2721614 w 4542389"/>
              <a:gd name="connsiteY158" fmla="*/ 318866 h 5199624"/>
              <a:gd name="connsiteX159" fmla="*/ 2701728 w 4542389"/>
              <a:gd name="connsiteY159" fmla="*/ 322864 h 5199624"/>
              <a:gd name="connsiteX160" fmla="*/ 2682527 w 4542389"/>
              <a:gd name="connsiteY160" fmla="*/ 326862 h 5199624"/>
              <a:gd name="connsiteX161" fmla="*/ 2661954 w 4542389"/>
              <a:gd name="connsiteY161" fmla="*/ 331526 h 5199624"/>
              <a:gd name="connsiteX162" fmla="*/ 2641382 w 4542389"/>
              <a:gd name="connsiteY162" fmla="*/ 335525 h 5199624"/>
              <a:gd name="connsiteX163" fmla="*/ 2622867 w 4542389"/>
              <a:gd name="connsiteY163" fmla="*/ 329527 h 5199624"/>
              <a:gd name="connsiteX164" fmla="*/ 2643439 w 4542389"/>
              <a:gd name="connsiteY164" fmla="*/ 325529 h 5199624"/>
              <a:gd name="connsiteX165" fmla="*/ 2663326 w 4542389"/>
              <a:gd name="connsiteY165" fmla="*/ 320865 h 5199624"/>
              <a:gd name="connsiteX166" fmla="*/ 2683898 w 4542389"/>
              <a:gd name="connsiteY166" fmla="*/ 316867 h 5199624"/>
              <a:gd name="connsiteX167" fmla="*/ 2703785 w 4542389"/>
              <a:gd name="connsiteY167" fmla="*/ 312869 h 5199624"/>
              <a:gd name="connsiteX168" fmla="*/ 2715443 w 4542389"/>
              <a:gd name="connsiteY168" fmla="*/ 310870 h 5199624"/>
              <a:gd name="connsiteX169" fmla="*/ 2727100 w 4542389"/>
              <a:gd name="connsiteY169" fmla="*/ 308205 h 5199624"/>
              <a:gd name="connsiteX170" fmla="*/ 2737386 w 4542389"/>
              <a:gd name="connsiteY170" fmla="*/ 305539 h 5199624"/>
              <a:gd name="connsiteX171" fmla="*/ 2748358 w 4542389"/>
              <a:gd name="connsiteY171" fmla="*/ 302874 h 5199624"/>
              <a:gd name="connsiteX172" fmla="*/ 2887318 w 4542389"/>
              <a:gd name="connsiteY172" fmla="*/ 236240 h 5199624"/>
              <a:gd name="connsiteX173" fmla="*/ 2912932 w 4542389"/>
              <a:gd name="connsiteY173" fmla="*/ 237575 h 5199624"/>
              <a:gd name="connsiteX174" fmla="*/ 2906701 w 4542389"/>
              <a:gd name="connsiteY174" fmla="*/ 246918 h 5199624"/>
              <a:gd name="connsiteX175" fmla="*/ 2897009 w 4542389"/>
              <a:gd name="connsiteY175" fmla="*/ 256261 h 5199624"/>
              <a:gd name="connsiteX176" fmla="*/ 2883856 w 4542389"/>
              <a:gd name="connsiteY176" fmla="*/ 265604 h 5199624"/>
              <a:gd name="connsiteX177" fmla="*/ 2865165 w 4542389"/>
              <a:gd name="connsiteY177" fmla="*/ 274947 h 5199624"/>
              <a:gd name="connsiteX178" fmla="*/ 2840935 w 4542389"/>
              <a:gd name="connsiteY178" fmla="*/ 270942 h 5199624"/>
              <a:gd name="connsiteX179" fmla="*/ 2858242 w 4542389"/>
              <a:gd name="connsiteY179" fmla="*/ 262267 h 5199624"/>
              <a:gd name="connsiteX180" fmla="*/ 2871395 w 4542389"/>
              <a:gd name="connsiteY180" fmla="*/ 253591 h 5199624"/>
              <a:gd name="connsiteX181" fmla="*/ 2880395 w 4542389"/>
              <a:gd name="connsiteY181" fmla="*/ 244248 h 5199624"/>
              <a:gd name="connsiteX182" fmla="*/ 2887318 w 4542389"/>
              <a:gd name="connsiteY182" fmla="*/ 236240 h 5199624"/>
              <a:gd name="connsiteX183" fmla="*/ 2864054 w 4542389"/>
              <a:gd name="connsiteY183" fmla="*/ 160523 h 5199624"/>
              <a:gd name="connsiteX184" fmla="*/ 2876973 w 4542389"/>
              <a:gd name="connsiteY184" fmla="*/ 169114 h 5199624"/>
              <a:gd name="connsiteX185" fmla="*/ 2888531 w 4542389"/>
              <a:gd name="connsiteY185" fmla="*/ 177704 h 5199624"/>
              <a:gd name="connsiteX186" fmla="*/ 2898730 w 4542389"/>
              <a:gd name="connsiteY186" fmla="*/ 186956 h 5199624"/>
              <a:gd name="connsiteX187" fmla="*/ 2906889 w 4542389"/>
              <a:gd name="connsiteY187" fmla="*/ 195546 h 5199624"/>
              <a:gd name="connsiteX188" fmla="*/ 2881732 w 4542389"/>
              <a:gd name="connsiteY188" fmla="*/ 196207 h 5199624"/>
              <a:gd name="connsiteX189" fmla="*/ 2874253 w 4542389"/>
              <a:gd name="connsiteY189" fmla="*/ 186956 h 5199624"/>
              <a:gd name="connsiteX190" fmla="*/ 2865414 w 4542389"/>
              <a:gd name="connsiteY190" fmla="*/ 179026 h 5199624"/>
              <a:gd name="connsiteX191" fmla="*/ 2853855 w 4542389"/>
              <a:gd name="connsiteY191" fmla="*/ 170435 h 5199624"/>
              <a:gd name="connsiteX192" fmla="*/ 2840937 w 4542389"/>
              <a:gd name="connsiteY192" fmla="*/ 162505 h 5199624"/>
              <a:gd name="connsiteX193" fmla="*/ 2726659 w 4542389"/>
              <a:gd name="connsiteY193" fmla="*/ 99951 h 5199624"/>
              <a:gd name="connsiteX194" fmla="*/ 2744967 w 4542389"/>
              <a:gd name="connsiteY194" fmla="*/ 106535 h 5199624"/>
              <a:gd name="connsiteX195" fmla="*/ 2762596 w 4542389"/>
              <a:gd name="connsiteY195" fmla="*/ 113119 h 5199624"/>
              <a:gd name="connsiteX196" fmla="*/ 2780904 w 4542389"/>
              <a:gd name="connsiteY196" fmla="*/ 120362 h 5199624"/>
              <a:gd name="connsiteX197" fmla="*/ 2797856 w 4542389"/>
              <a:gd name="connsiteY197" fmla="*/ 127604 h 5199624"/>
              <a:gd name="connsiteX198" fmla="*/ 2777514 w 4542389"/>
              <a:gd name="connsiteY198" fmla="*/ 129579 h 5199624"/>
              <a:gd name="connsiteX199" fmla="*/ 2760562 w 4542389"/>
              <a:gd name="connsiteY199" fmla="*/ 122337 h 5199624"/>
              <a:gd name="connsiteX200" fmla="*/ 2742932 w 4542389"/>
              <a:gd name="connsiteY200" fmla="*/ 115753 h 5199624"/>
              <a:gd name="connsiteX201" fmla="*/ 2725303 w 4542389"/>
              <a:gd name="connsiteY201" fmla="*/ 108510 h 5199624"/>
              <a:gd name="connsiteX202" fmla="*/ 2707673 w 4542389"/>
              <a:gd name="connsiteY202" fmla="*/ 102585 h 5199624"/>
              <a:gd name="connsiteX203" fmla="*/ 2598639 w 4542389"/>
              <a:gd name="connsiteY203" fmla="*/ 48462 h 5199624"/>
              <a:gd name="connsiteX204" fmla="*/ 2620446 w 4542389"/>
              <a:gd name="connsiteY204" fmla="*/ 48462 h 5199624"/>
              <a:gd name="connsiteX205" fmla="*/ 2620446 w 4542389"/>
              <a:gd name="connsiteY205" fmla="*/ 49904 h 5199624"/>
              <a:gd name="connsiteX206" fmla="*/ 2620446 w 4542389"/>
              <a:gd name="connsiteY206" fmla="*/ 51346 h 5199624"/>
              <a:gd name="connsiteX207" fmla="*/ 2620446 w 4542389"/>
              <a:gd name="connsiteY207" fmla="*/ 52789 h 5199624"/>
              <a:gd name="connsiteX208" fmla="*/ 2620446 w 4542389"/>
              <a:gd name="connsiteY208" fmla="*/ 54952 h 5199624"/>
              <a:gd name="connsiteX209" fmla="*/ 2623853 w 4542389"/>
              <a:gd name="connsiteY209" fmla="*/ 59279 h 5199624"/>
              <a:gd name="connsiteX210" fmla="*/ 2629305 w 4542389"/>
              <a:gd name="connsiteY210" fmla="*/ 64326 h 5199624"/>
              <a:gd name="connsiteX211" fmla="*/ 2637482 w 4542389"/>
              <a:gd name="connsiteY211" fmla="*/ 69374 h 5199624"/>
              <a:gd name="connsiteX212" fmla="*/ 2648386 w 4542389"/>
              <a:gd name="connsiteY212" fmla="*/ 74422 h 5199624"/>
              <a:gd name="connsiteX213" fmla="*/ 2649749 w 4542389"/>
              <a:gd name="connsiteY213" fmla="*/ 74422 h 5199624"/>
              <a:gd name="connsiteX214" fmla="*/ 2650430 w 4542389"/>
              <a:gd name="connsiteY214" fmla="*/ 75143 h 5199624"/>
              <a:gd name="connsiteX215" fmla="*/ 2651793 w 4542389"/>
              <a:gd name="connsiteY215" fmla="*/ 75143 h 5199624"/>
              <a:gd name="connsiteX216" fmla="*/ 2652475 w 4542389"/>
              <a:gd name="connsiteY216" fmla="*/ 75143 h 5199624"/>
              <a:gd name="connsiteX217" fmla="*/ 2634075 w 4542389"/>
              <a:gd name="connsiteY217" fmla="*/ 78028 h 5199624"/>
              <a:gd name="connsiteX218" fmla="*/ 2632712 w 4542389"/>
              <a:gd name="connsiteY218" fmla="*/ 78028 h 5199624"/>
              <a:gd name="connsiteX219" fmla="*/ 2632031 w 4542389"/>
              <a:gd name="connsiteY219" fmla="*/ 77307 h 5199624"/>
              <a:gd name="connsiteX220" fmla="*/ 2630668 w 4542389"/>
              <a:gd name="connsiteY220" fmla="*/ 76586 h 5199624"/>
              <a:gd name="connsiteX221" fmla="*/ 2629986 w 4542389"/>
              <a:gd name="connsiteY221" fmla="*/ 76586 h 5199624"/>
              <a:gd name="connsiteX222" fmla="*/ 2617038 w 4542389"/>
              <a:gd name="connsiteY222" fmla="*/ 70817 h 5199624"/>
              <a:gd name="connsiteX223" fmla="*/ 2608861 w 4542389"/>
              <a:gd name="connsiteY223" fmla="*/ 65769 h 5199624"/>
              <a:gd name="connsiteX224" fmla="*/ 2602046 w 4542389"/>
              <a:gd name="connsiteY224" fmla="*/ 60000 h 5199624"/>
              <a:gd name="connsiteX225" fmla="*/ 2599320 w 4542389"/>
              <a:gd name="connsiteY225" fmla="*/ 54952 h 5199624"/>
              <a:gd name="connsiteX226" fmla="*/ 2599320 w 4542389"/>
              <a:gd name="connsiteY226" fmla="*/ 52789 h 5199624"/>
              <a:gd name="connsiteX227" fmla="*/ 2598639 w 4542389"/>
              <a:gd name="connsiteY227" fmla="*/ 51346 h 5199624"/>
              <a:gd name="connsiteX228" fmla="*/ 2598639 w 4542389"/>
              <a:gd name="connsiteY228" fmla="*/ 49904 h 5199624"/>
              <a:gd name="connsiteX229" fmla="*/ 2598639 w 4542389"/>
              <a:gd name="connsiteY229" fmla="*/ 48462 h 5199624"/>
              <a:gd name="connsiteX230" fmla="*/ 2676246 w 4542389"/>
              <a:gd name="connsiteY230" fmla="*/ 0 h 5199624"/>
              <a:gd name="connsiteX231" fmla="*/ 2694868 w 4542389"/>
              <a:gd name="connsiteY231" fmla="*/ 2019 h 5199624"/>
              <a:gd name="connsiteX232" fmla="*/ 2681074 w 4542389"/>
              <a:gd name="connsiteY232" fmla="*/ 7403 h 5199624"/>
              <a:gd name="connsiteX233" fmla="*/ 2667969 w 4542389"/>
              <a:gd name="connsiteY233" fmla="*/ 12788 h 5199624"/>
              <a:gd name="connsiteX234" fmla="*/ 2656244 w 4542389"/>
              <a:gd name="connsiteY234" fmla="*/ 18172 h 5199624"/>
              <a:gd name="connsiteX235" fmla="*/ 2645899 w 4542389"/>
              <a:gd name="connsiteY235" fmla="*/ 23557 h 5199624"/>
              <a:gd name="connsiteX236" fmla="*/ 2625897 w 4542389"/>
              <a:gd name="connsiteY236" fmla="*/ 22211 h 5199624"/>
              <a:gd name="connsiteX237" fmla="*/ 2636932 w 4542389"/>
              <a:gd name="connsiteY237" fmla="*/ 16153 h 5199624"/>
              <a:gd name="connsiteX238" fmla="*/ 2649347 w 4542389"/>
              <a:gd name="connsiteY238" fmla="*/ 10769 h 5199624"/>
              <a:gd name="connsiteX239" fmla="*/ 2662452 w 4542389"/>
              <a:gd name="connsiteY239" fmla="*/ 5384 h 5199624"/>
              <a:gd name="connsiteX240" fmla="*/ 2676246 w 4542389"/>
              <a:gd name="connsiteY240" fmla="*/ 0 h 5199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Lst>
            <a:rect l="l" t="t" r="r" b="b"/>
            <a:pathLst>
              <a:path w="4542389" h="5199624">
                <a:moveTo>
                  <a:pt x="634944" y="4900464"/>
                </a:moveTo>
                <a:lnTo>
                  <a:pt x="638372" y="5076400"/>
                </a:lnTo>
                <a:cubicBezTo>
                  <a:pt x="559518" y="5115421"/>
                  <a:pt x="479979" y="5155126"/>
                  <a:pt x="400440" y="5194147"/>
                </a:cubicBezTo>
                <a:cubicBezTo>
                  <a:pt x="395640" y="5196201"/>
                  <a:pt x="392211" y="5197570"/>
                  <a:pt x="388097" y="5199624"/>
                </a:cubicBezTo>
                <a:lnTo>
                  <a:pt x="0" y="5199624"/>
                </a:lnTo>
                <a:cubicBezTo>
                  <a:pt x="56226" y="5173610"/>
                  <a:pt x="112452" y="5147596"/>
                  <a:pt x="167992" y="5121582"/>
                </a:cubicBezTo>
                <a:cubicBezTo>
                  <a:pt x="247532" y="5084615"/>
                  <a:pt x="325700" y="5047648"/>
                  <a:pt x="404554" y="5010681"/>
                </a:cubicBezTo>
                <a:cubicBezTo>
                  <a:pt x="481350" y="4973714"/>
                  <a:pt x="558147" y="4937431"/>
                  <a:pt x="634944" y="4900464"/>
                </a:cubicBezTo>
                <a:close/>
                <a:moveTo>
                  <a:pt x="2163147" y="4112998"/>
                </a:moveTo>
                <a:lnTo>
                  <a:pt x="2213305" y="4240630"/>
                </a:lnTo>
                <a:cubicBezTo>
                  <a:pt x="2156963" y="4272881"/>
                  <a:pt x="2099934" y="4305133"/>
                  <a:pt x="2042218" y="4337384"/>
                </a:cubicBezTo>
                <a:cubicBezTo>
                  <a:pt x="1983128" y="4370321"/>
                  <a:pt x="1924038" y="4403258"/>
                  <a:pt x="1863573" y="4436196"/>
                </a:cubicBezTo>
                <a:cubicBezTo>
                  <a:pt x="1803109" y="4469819"/>
                  <a:pt x="1741270" y="4503443"/>
                  <a:pt x="1678745" y="4537066"/>
                </a:cubicBezTo>
                <a:cubicBezTo>
                  <a:pt x="1616219" y="4571376"/>
                  <a:pt x="1552319" y="4604999"/>
                  <a:pt x="1487732" y="4639309"/>
                </a:cubicBezTo>
                <a:lnTo>
                  <a:pt x="1456813" y="4489719"/>
                </a:lnTo>
                <a:cubicBezTo>
                  <a:pt x="1520026" y="4456781"/>
                  <a:pt x="1581864" y="4424530"/>
                  <a:pt x="1643016" y="4392965"/>
                </a:cubicBezTo>
                <a:cubicBezTo>
                  <a:pt x="1704167" y="4360714"/>
                  <a:pt x="1763945" y="4329836"/>
                  <a:pt x="1823035" y="4297584"/>
                </a:cubicBezTo>
                <a:cubicBezTo>
                  <a:pt x="1881438" y="4266706"/>
                  <a:pt x="1939154" y="4235827"/>
                  <a:pt x="1996183" y="4204262"/>
                </a:cubicBezTo>
                <a:cubicBezTo>
                  <a:pt x="2052525" y="4174070"/>
                  <a:pt x="2108179" y="4143191"/>
                  <a:pt x="2163147" y="4112998"/>
                </a:cubicBezTo>
                <a:close/>
                <a:moveTo>
                  <a:pt x="3268994" y="3440623"/>
                </a:moveTo>
                <a:lnTo>
                  <a:pt x="3343019" y="3532056"/>
                </a:lnTo>
                <a:cubicBezTo>
                  <a:pt x="3304636" y="3558868"/>
                  <a:pt x="3264882" y="3587054"/>
                  <a:pt x="3224443" y="3613866"/>
                </a:cubicBezTo>
                <a:cubicBezTo>
                  <a:pt x="3183318" y="3642739"/>
                  <a:pt x="3141508" y="3670238"/>
                  <a:pt x="3099013" y="3698425"/>
                </a:cubicBezTo>
                <a:cubicBezTo>
                  <a:pt x="3056517" y="3727298"/>
                  <a:pt x="3011966" y="3756172"/>
                  <a:pt x="2967414" y="3785046"/>
                </a:cubicBezTo>
                <a:cubicBezTo>
                  <a:pt x="2922177" y="3813920"/>
                  <a:pt x="2876254" y="3843481"/>
                  <a:pt x="2829647" y="3873042"/>
                </a:cubicBezTo>
                <a:lnTo>
                  <a:pt x="2765218" y="3765109"/>
                </a:lnTo>
                <a:cubicBezTo>
                  <a:pt x="2811140" y="3736923"/>
                  <a:pt x="2856378" y="3708737"/>
                  <a:pt x="2900929" y="3681238"/>
                </a:cubicBezTo>
                <a:cubicBezTo>
                  <a:pt x="2944110" y="3653739"/>
                  <a:pt x="2987291" y="3626240"/>
                  <a:pt x="3029101" y="3599429"/>
                </a:cubicBezTo>
                <a:cubicBezTo>
                  <a:pt x="3071596" y="3572617"/>
                  <a:pt x="3112721" y="3545806"/>
                  <a:pt x="3152475" y="3518994"/>
                </a:cubicBezTo>
                <a:cubicBezTo>
                  <a:pt x="3192228" y="3492871"/>
                  <a:pt x="3231297" y="3466747"/>
                  <a:pt x="3268994" y="3440623"/>
                </a:cubicBezTo>
                <a:close/>
                <a:moveTo>
                  <a:pt x="4015835" y="2850023"/>
                </a:moveTo>
                <a:lnTo>
                  <a:pt x="4100194" y="2911740"/>
                </a:lnTo>
                <a:cubicBezTo>
                  <a:pt x="4076876" y="2935741"/>
                  <a:pt x="4051499" y="2959742"/>
                  <a:pt x="4026123" y="2984429"/>
                </a:cubicBezTo>
                <a:cubicBezTo>
                  <a:pt x="4000061" y="3009116"/>
                  <a:pt x="3973999" y="3033803"/>
                  <a:pt x="3945879" y="3058490"/>
                </a:cubicBezTo>
                <a:cubicBezTo>
                  <a:pt x="3917760" y="3083177"/>
                  <a:pt x="3888955" y="3109235"/>
                  <a:pt x="3859463" y="3134608"/>
                </a:cubicBezTo>
                <a:cubicBezTo>
                  <a:pt x="3829286" y="3159980"/>
                  <a:pt x="3798423" y="3186039"/>
                  <a:pt x="3766189" y="3212783"/>
                </a:cubicBezTo>
                <a:lnTo>
                  <a:pt x="3685945" y="3136665"/>
                </a:lnTo>
                <a:cubicBezTo>
                  <a:pt x="3717494" y="3111978"/>
                  <a:pt x="3748357" y="3087291"/>
                  <a:pt x="3777848" y="3062604"/>
                </a:cubicBezTo>
                <a:cubicBezTo>
                  <a:pt x="3807339" y="3037917"/>
                  <a:pt x="3835459" y="3013916"/>
                  <a:pt x="3863578" y="2989915"/>
                </a:cubicBezTo>
                <a:cubicBezTo>
                  <a:pt x="3891012" y="2965914"/>
                  <a:pt x="3917074" y="2942599"/>
                  <a:pt x="3943136" y="2919283"/>
                </a:cubicBezTo>
                <a:cubicBezTo>
                  <a:pt x="3968512" y="2895282"/>
                  <a:pt x="3992517" y="2873338"/>
                  <a:pt x="4015835" y="2850023"/>
                </a:cubicBezTo>
                <a:close/>
                <a:moveTo>
                  <a:pt x="4415170" y="2310911"/>
                </a:moveTo>
                <a:lnTo>
                  <a:pt x="4499982" y="2345801"/>
                </a:lnTo>
                <a:cubicBezTo>
                  <a:pt x="4491018" y="2367692"/>
                  <a:pt x="4482055" y="2389584"/>
                  <a:pt x="4471711" y="2412160"/>
                </a:cubicBezTo>
                <a:cubicBezTo>
                  <a:pt x="4461368" y="2434736"/>
                  <a:pt x="4450336" y="2457312"/>
                  <a:pt x="4437235" y="2479887"/>
                </a:cubicBezTo>
                <a:cubicBezTo>
                  <a:pt x="4424134" y="2503147"/>
                  <a:pt x="4411032" y="2526407"/>
                  <a:pt x="4395863" y="2549667"/>
                </a:cubicBezTo>
                <a:cubicBezTo>
                  <a:pt x="4380003" y="2573611"/>
                  <a:pt x="4364144" y="2598240"/>
                  <a:pt x="4346905" y="2622184"/>
                </a:cubicBezTo>
                <a:lnTo>
                  <a:pt x="4261403" y="2573611"/>
                </a:lnTo>
                <a:cubicBezTo>
                  <a:pt x="4278641" y="2550351"/>
                  <a:pt x="4295190" y="2527776"/>
                  <a:pt x="4310360" y="2505200"/>
                </a:cubicBezTo>
                <a:cubicBezTo>
                  <a:pt x="4324840" y="2482624"/>
                  <a:pt x="4339321" y="2460732"/>
                  <a:pt x="4352422" y="2438156"/>
                </a:cubicBezTo>
                <a:cubicBezTo>
                  <a:pt x="4364833" y="2416265"/>
                  <a:pt x="4376556" y="2395057"/>
                  <a:pt x="4386899" y="2373165"/>
                </a:cubicBezTo>
                <a:cubicBezTo>
                  <a:pt x="4397931" y="2351958"/>
                  <a:pt x="4406895" y="2331434"/>
                  <a:pt x="4415170" y="2310911"/>
                </a:cubicBezTo>
                <a:close/>
                <a:moveTo>
                  <a:pt x="4394665" y="1814202"/>
                </a:moveTo>
                <a:lnTo>
                  <a:pt x="4462372" y="1819720"/>
                </a:lnTo>
                <a:cubicBezTo>
                  <a:pt x="4473998" y="1839724"/>
                  <a:pt x="4484941" y="1860417"/>
                  <a:pt x="4493832" y="1881111"/>
                </a:cubicBezTo>
                <a:cubicBezTo>
                  <a:pt x="4503406" y="1901804"/>
                  <a:pt x="4511613" y="1922498"/>
                  <a:pt x="4517768" y="1943881"/>
                </a:cubicBezTo>
                <a:cubicBezTo>
                  <a:pt x="4524607" y="1965954"/>
                  <a:pt x="4530079" y="1987337"/>
                  <a:pt x="4534182" y="2009410"/>
                </a:cubicBezTo>
                <a:cubicBezTo>
                  <a:pt x="4538286" y="2032173"/>
                  <a:pt x="4541021" y="2054246"/>
                  <a:pt x="4542389" y="2077009"/>
                </a:cubicBezTo>
                <a:lnTo>
                  <a:pt x="4463740" y="2056315"/>
                </a:lnTo>
                <a:cubicBezTo>
                  <a:pt x="4463056" y="2034242"/>
                  <a:pt x="4461004" y="2013549"/>
                  <a:pt x="4457585" y="1992166"/>
                </a:cubicBezTo>
                <a:cubicBezTo>
                  <a:pt x="4454849" y="1971472"/>
                  <a:pt x="4450062" y="1950779"/>
                  <a:pt x="4443906" y="1930775"/>
                </a:cubicBezTo>
                <a:cubicBezTo>
                  <a:pt x="4438435" y="1910771"/>
                  <a:pt x="4430912" y="1890768"/>
                  <a:pt x="4423389" y="1871454"/>
                </a:cubicBezTo>
                <a:cubicBezTo>
                  <a:pt x="4414498" y="1852140"/>
                  <a:pt x="4405608" y="1833516"/>
                  <a:pt x="4394665" y="1814202"/>
                </a:cubicBezTo>
                <a:close/>
                <a:moveTo>
                  <a:pt x="3991362" y="1420471"/>
                </a:moveTo>
                <a:cubicBezTo>
                  <a:pt x="4017566" y="1434258"/>
                  <a:pt x="4043080" y="1448046"/>
                  <a:pt x="4067215" y="1461833"/>
                </a:cubicBezTo>
                <a:cubicBezTo>
                  <a:pt x="4091350" y="1476310"/>
                  <a:pt x="4114796" y="1490787"/>
                  <a:pt x="4137551" y="1505953"/>
                </a:cubicBezTo>
                <a:cubicBezTo>
                  <a:pt x="4160307" y="1520429"/>
                  <a:pt x="4182374" y="1534906"/>
                  <a:pt x="4203061" y="1550072"/>
                </a:cubicBezTo>
                <a:cubicBezTo>
                  <a:pt x="4224438" y="1565928"/>
                  <a:pt x="4245125" y="1581094"/>
                  <a:pt x="4263743" y="1596949"/>
                </a:cubicBezTo>
                <a:lnTo>
                  <a:pt x="4212715" y="1604532"/>
                </a:lnTo>
                <a:cubicBezTo>
                  <a:pt x="4194786" y="1590056"/>
                  <a:pt x="4176168" y="1574890"/>
                  <a:pt x="4156170" y="1560413"/>
                </a:cubicBezTo>
                <a:cubicBezTo>
                  <a:pt x="4136862" y="1545936"/>
                  <a:pt x="4116175" y="1532149"/>
                  <a:pt x="4094798" y="1517672"/>
                </a:cubicBezTo>
                <a:cubicBezTo>
                  <a:pt x="4073421" y="1503195"/>
                  <a:pt x="4050665" y="1489408"/>
                  <a:pt x="4027909" y="1475620"/>
                </a:cubicBezTo>
                <a:cubicBezTo>
                  <a:pt x="4004464" y="1462522"/>
                  <a:pt x="3980329" y="1448046"/>
                  <a:pt x="3955504" y="1434948"/>
                </a:cubicBezTo>
                <a:close/>
                <a:moveTo>
                  <a:pt x="3420217" y="1187259"/>
                </a:moveTo>
                <a:cubicBezTo>
                  <a:pt x="3422967" y="1188617"/>
                  <a:pt x="3425717" y="1189295"/>
                  <a:pt x="3429154" y="1189974"/>
                </a:cubicBezTo>
                <a:cubicBezTo>
                  <a:pt x="3431903" y="1191332"/>
                  <a:pt x="3434653" y="1192011"/>
                  <a:pt x="3437403" y="1192690"/>
                </a:cubicBezTo>
                <a:cubicBezTo>
                  <a:pt x="3440152" y="1194047"/>
                  <a:pt x="3442902" y="1194726"/>
                  <a:pt x="3446339" y="1195405"/>
                </a:cubicBezTo>
                <a:cubicBezTo>
                  <a:pt x="3449089" y="1196763"/>
                  <a:pt x="3451838" y="1197442"/>
                  <a:pt x="3454588" y="1198799"/>
                </a:cubicBezTo>
                <a:cubicBezTo>
                  <a:pt x="3476585" y="1205588"/>
                  <a:pt x="3497895" y="1213055"/>
                  <a:pt x="3519205" y="1220523"/>
                </a:cubicBezTo>
                <a:cubicBezTo>
                  <a:pt x="3540515" y="1227311"/>
                  <a:pt x="3561824" y="1234779"/>
                  <a:pt x="3582447" y="1242246"/>
                </a:cubicBezTo>
                <a:cubicBezTo>
                  <a:pt x="3603069" y="1249714"/>
                  <a:pt x="3623692" y="1257181"/>
                  <a:pt x="3643627" y="1264648"/>
                </a:cubicBezTo>
                <a:cubicBezTo>
                  <a:pt x="3663562" y="1272116"/>
                  <a:pt x="3684184" y="1280262"/>
                  <a:pt x="3703432" y="1287730"/>
                </a:cubicBezTo>
                <a:lnTo>
                  <a:pt x="3676622" y="1304701"/>
                </a:lnTo>
                <a:cubicBezTo>
                  <a:pt x="3658062" y="1297234"/>
                  <a:pt x="3638815" y="1289766"/>
                  <a:pt x="3618880" y="1282299"/>
                </a:cubicBezTo>
                <a:cubicBezTo>
                  <a:pt x="3598945" y="1274831"/>
                  <a:pt x="3579010" y="1267364"/>
                  <a:pt x="3559075" y="1260575"/>
                </a:cubicBezTo>
                <a:cubicBezTo>
                  <a:pt x="3537765" y="1252429"/>
                  <a:pt x="3517143" y="1244962"/>
                  <a:pt x="3496520" y="1238173"/>
                </a:cubicBezTo>
                <a:cubicBezTo>
                  <a:pt x="3475898" y="1230706"/>
                  <a:pt x="3454588" y="1223917"/>
                  <a:pt x="3433278" y="1216450"/>
                </a:cubicBezTo>
                <a:cubicBezTo>
                  <a:pt x="3429841" y="1215092"/>
                  <a:pt x="3427091" y="1214413"/>
                  <a:pt x="3424342" y="1213734"/>
                </a:cubicBezTo>
                <a:cubicBezTo>
                  <a:pt x="3421592" y="1213055"/>
                  <a:pt x="3418155" y="1211698"/>
                  <a:pt x="3415405" y="1211019"/>
                </a:cubicBezTo>
                <a:cubicBezTo>
                  <a:pt x="3412656" y="1209661"/>
                  <a:pt x="3409906" y="1208982"/>
                  <a:pt x="3407156" y="1207625"/>
                </a:cubicBezTo>
                <a:cubicBezTo>
                  <a:pt x="3403719" y="1206946"/>
                  <a:pt x="3400970" y="1205588"/>
                  <a:pt x="3398220" y="1204909"/>
                </a:cubicBezTo>
                <a:close/>
                <a:moveTo>
                  <a:pt x="2931924" y="1011593"/>
                </a:moveTo>
                <a:cubicBezTo>
                  <a:pt x="2949042" y="1018551"/>
                  <a:pt x="2966843" y="1024813"/>
                  <a:pt x="2984645" y="1031771"/>
                </a:cubicBezTo>
                <a:cubicBezTo>
                  <a:pt x="3003132" y="1039424"/>
                  <a:pt x="3021618" y="1045686"/>
                  <a:pt x="3040790" y="1053340"/>
                </a:cubicBezTo>
                <a:cubicBezTo>
                  <a:pt x="3059961" y="1060298"/>
                  <a:pt x="3079132" y="1067256"/>
                  <a:pt x="3099673" y="1074909"/>
                </a:cubicBezTo>
                <a:cubicBezTo>
                  <a:pt x="3119528" y="1081867"/>
                  <a:pt x="3140754" y="1089521"/>
                  <a:pt x="3161294" y="1097174"/>
                </a:cubicBezTo>
                <a:lnTo>
                  <a:pt x="3136646" y="1113873"/>
                </a:lnTo>
                <a:cubicBezTo>
                  <a:pt x="3115420" y="1105524"/>
                  <a:pt x="3094195" y="1097870"/>
                  <a:pt x="3074339" y="1090912"/>
                </a:cubicBezTo>
                <a:cubicBezTo>
                  <a:pt x="3053799" y="1083259"/>
                  <a:pt x="3033943" y="1074909"/>
                  <a:pt x="3014771" y="1067951"/>
                </a:cubicBezTo>
                <a:cubicBezTo>
                  <a:pt x="2995600" y="1060994"/>
                  <a:pt x="2976429" y="1054036"/>
                  <a:pt x="2957943" y="1047078"/>
                </a:cubicBezTo>
                <a:cubicBezTo>
                  <a:pt x="2940141" y="1039424"/>
                  <a:pt x="2922339" y="1032466"/>
                  <a:pt x="2904537" y="1026204"/>
                </a:cubicBezTo>
                <a:close/>
                <a:moveTo>
                  <a:pt x="2553709" y="854100"/>
                </a:moveTo>
                <a:cubicBezTo>
                  <a:pt x="2566710" y="860295"/>
                  <a:pt x="2579026" y="866490"/>
                  <a:pt x="2592710" y="871997"/>
                </a:cubicBezTo>
                <a:cubicBezTo>
                  <a:pt x="2606395" y="878880"/>
                  <a:pt x="2620764" y="885075"/>
                  <a:pt x="2635133" y="891270"/>
                </a:cubicBezTo>
                <a:cubicBezTo>
                  <a:pt x="2649501" y="898154"/>
                  <a:pt x="2664554" y="905037"/>
                  <a:pt x="2679608" y="911921"/>
                </a:cubicBezTo>
                <a:cubicBezTo>
                  <a:pt x="2695345" y="918804"/>
                  <a:pt x="2711082" y="924999"/>
                  <a:pt x="2728188" y="932571"/>
                </a:cubicBezTo>
                <a:lnTo>
                  <a:pt x="2698766" y="944273"/>
                </a:lnTo>
                <a:cubicBezTo>
                  <a:pt x="2681660" y="937389"/>
                  <a:pt x="2665923" y="930506"/>
                  <a:pt x="2650186" y="922934"/>
                </a:cubicBezTo>
                <a:cubicBezTo>
                  <a:pt x="2634448" y="916739"/>
                  <a:pt x="2619395" y="909167"/>
                  <a:pt x="2605027" y="902284"/>
                </a:cubicBezTo>
                <a:cubicBezTo>
                  <a:pt x="2589973" y="896089"/>
                  <a:pt x="2576289" y="889894"/>
                  <a:pt x="2561920" y="883010"/>
                </a:cubicBezTo>
                <a:cubicBezTo>
                  <a:pt x="2548920" y="876127"/>
                  <a:pt x="2535235" y="869932"/>
                  <a:pt x="2522919" y="863737"/>
                </a:cubicBezTo>
                <a:close/>
                <a:moveTo>
                  <a:pt x="2296051" y="702664"/>
                </a:moveTo>
                <a:cubicBezTo>
                  <a:pt x="2303594" y="708116"/>
                  <a:pt x="2311137" y="714249"/>
                  <a:pt x="2319366" y="719701"/>
                </a:cubicBezTo>
                <a:cubicBezTo>
                  <a:pt x="2327595" y="725834"/>
                  <a:pt x="2335824" y="731285"/>
                  <a:pt x="2345424" y="738100"/>
                </a:cubicBezTo>
                <a:cubicBezTo>
                  <a:pt x="2354339" y="744233"/>
                  <a:pt x="2363939" y="750367"/>
                  <a:pt x="2374225" y="756500"/>
                </a:cubicBezTo>
                <a:cubicBezTo>
                  <a:pt x="2385197" y="762633"/>
                  <a:pt x="2395484" y="769448"/>
                  <a:pt x="2407141" y="776262"/>
                </a:cubicBezTo>
                <a:lnTo>
                  <a:pt x="2374225" y="783758"/>
                </a:lnTo>
                <a:cubicBezTo>
                  <a:pt x="2363254" y="776944"/>
                  <a:pt x="2352282" y="770129"/>
                  <a:pt x="2341995" y="763314"/>
                </a:cubicBezTo>
                <a:cubicBezTo>
                  <a:pt x="2331024" y="757181"/>
                  <a:pt x="2320737" y="750367"/>
                  <a:pt x="2311823" y="744233"/>
                </a:cubicBezTo>
                <a:cubicBezTo>
                  <a:pt x="2302908" y="738100"/>
                  <a:pt x="2293993" y="731967"/>
                  <a:pt x="2285764" y="725834"/>
                </a:cubicBezTo>
                <a:cubicBezTo>
                  <a:pt x="2277535" y="719701"/>
                  <a:pt x="2269992" y="714249"/>
                  <a:pt x="2262449" y="708116"/>
                </a:cubicBezTo>
                <a:close/>
                <a:moveTo>
                  <a:pt x="2203777" y="563342"/>
                </a:moveTo>
                <a:cubicBezTo>
                  <a:pt x="2203777" y="568880"/>
                  <a:pt x="2204482" y="574418"/>
                  <a:pt x="2205186" y="579264"/>
                </a:cubicBezTo>
                <a:cubicBezTo>
                  <a:pt x="2205890" y="584802"/>
                  <a:pt x="2208004" y="590341"/>
                  <a:pt x="2209412" y="596571"/>
                </a:cubicBezTo>
                <a:cubicBezTo>
                  <a:pt x="2211525" y="602109"/>
                  <a:pt x="2214343" y="607648"/>
                  <a:pt x="2217160" y="613878"/>
                </a:cubicBezTo>
                <a:cubicBezTo>
                  <a:pt x="2220682" y="620109"/>
                  <a:pt x="2224204" y="626339"/>
                  <a:pt x="2228430" y="632569"/>
                </a:cubicBezTo>
                <a:lnTo>
                  <a:pt x="2193212" y="635339"/>
                </a:lnTo>
                <a:cubicBezTo>
                  <a:pt x="2188986" y="629108"/>
                  <a:pt x="2185464" y="622878"/>
                  <a:pt x="2181943" y="616647"/>
                </a:cubicBezTo>
                <a:cubicBezTo>
                  <a:pt x="2179125" y="610417"/>
                  <a:pt x="2176308" y="604186"/>
                  <a:pt x="2174195" y="597956"/>
                </a:cubicBezTo>
                <a:cubicBezTo>
                  <a:pt x="2172082" y="591725"/>
                  <a:pt x="2170673" y="586187"/>
                  <a:pt x="2169969" y="580649"/>
                </a:cubicBezTo>
                <a:cubicBezTo>
                  <a:pt x="2168560" y="575111"/>
                  <a:pt x="2168560" y="569572"/>
                  <a:pt x="2168560" y="564034"/>
                </a:cubicBezTo>
                <a:close/>
                <a:moveTo>
                  <a:pt x="2270964" y="442193"/>
                </a:moveTo>
                <a:lnTo>
                  <a:pt x="2298099" y="447123"/>
                </a:lnTo>
                <a:cubicBezTo>
                  <a:pt x="2291141" y="451349"/>
                  <a:pt x="2284184" y="455576"/>
                  <a:pt x="2277226" y="459802"/>
                </a:cubicBezTo>
                <a:cubicBezTo>
                  <a:pt x="2270964" y="464028"/>
                  <a:pt x="2264702" y="468254"/>
                  <a:pt x="2258440" y="473184"/>
                </a:cubicBezTo>
                <a:cubicBezTo>
                  <a:pt x="2252177" y="477410"/>
                  <a:pt x="2246611" y="482341"/>
                  <a:pt x="2241741" y="486567"/>
                </a:cubicBezTo>
                <a:cubicBezTo>
                  <a:pt x="2236174" y="492202"/>
                  <a:pt x="2231304" y="496428"/>
                  <a:pt x="2227129" y="502063"/>
                </a:cubicBezTo>
                <a:lnTo>
                  <a:pt x="2195819" y="499245"/>
                </a:lnTo>
                <a:cubicBezTo>
                  <a:pt x="2199994" y="494315"/>
                  <a:pt x="2205560" y="488680"/>
                  <a:pt x="2210430" y="483749"/>
                </a:cubicBezTo>
                <a:cubicBezTo>
                  <a:pt x="2215997" y="478819"/>
                  <a:pt x="2222259" y="473889"/>
                  <a:pt x="2228521" y="468958"/>
                </a:cubicBezTo>
                <a:cubicBezTo>
                  <a:pt x="2234783" y="464028"/>
                  <a:pt x="2241741" y="459802"/>
                  <a:pt x="2248699" y="455576"/>
                </a:cubicBezTo>
                <a:cubicBezTo>
                  <a:pt x="2255656" y="450645"/>
                  <a:pt x="2263310" y="446419"/>
                  <a:pt x="2270964" y="442193"/>
                </a:cubicBezTo>
                <a:close/>
                <a:moveTo>
                  <a:pt x="2495440" y="360421"/>
                </a:moveTo>
                <a:lnTo>
                  <a:pt x="2516170" y="366478"/>
                </a:lnTo>
                <a:cubicBezTo>
                  <a:pt x="2506496" y="369170"/>
                  <a:pt x="2496131" y="371863"/>
                  <a:pt x="2485765" y="374555"/>
                </a:cubicBezTo>
                <a:cubicBezTo>
                  <a:pt x="2475400" y="377247"/>
                  <a:pt x="2466417" y="380612"/>
                  <a:pt x="2456052" y="383304"/>
                </a:cubicBezTo>
                <a:cubicBezTo>
                  <a:pt x="2446378" y="386670"/>
                  <a:pt x="2436703" y="389362"/>
                  <a:pt x="2427029" y="392727"/>
                </a:cubicBezTo>
                <a:cubicBezTo>
                  <a:pt x="2416664" y="396092"/>
                  <a:pt x="2407681" y="398785"/>
                  <a:pt x="2398698" y="402150"/>
                </a:cubicBezTo>
                <a:lnTo>
                  <a:pt x="2374512" y="396765"/>
                </a:lnTo>
                <a:cubicBezTo>
                  <a:pt x="2384186" y="393400"/>
                  <a:pt x="2393860" y="390035"/>
                  <a:pt x="2404226" y="387343"/>
                </a:cubicBezTo>
                <a:cubicBezTo>
                  <a:pt x="2413900" y="383978"/>
                  <a:pt x="2423574" y="380612"/>
                  <a:pt x="2433939" y="377247"/>
                </a:cubicBezTo>
                <a:cubicBezTo>
                  <a:pt x="2444304" y="374555"/>
                  <a:pt x="2453979" y="371863"/>
                  <a:pt x="2464344" y="369170"/>
                </a:cubicBezTo>
                <a:cubicBezTo>
                  <a:pt x="2474709" y="365805"/>
                  <a:pt x="2485074" y="363113"/>
                  <a:pt x="2495440" y="360421"/>
                </a:cubicBezTo>
                <a:close/>
                <a:moveTo>
                  <a:pt x="2748358" y="302874"/>
                </a:moveTo>
                <a:lnTo>
                  <a:pt x="2767559" y="308871"/>
                </a:lnTo>
                <a:cubicBezTo>
                  <a:pt x="2764816" y="309537"/>
                  <a:pt x="2760702" y="310870"/>
                  <a:pt x="2757273" y="311536"/>
                </a:cubicBezTo>
                <a:cubicBezTo>
                  <a:pt x="2753844" y="312203"/>
                  <a:pt x="2749730" y="312869"/>
                  <a:pt x="2746301" y="313535"/>
                </a:cubicBezTo>
                <a:cubicBezTo>
                  <a:pt x="2742187" y="314868"/>
                  <a:pt x="2738072" y="315534"/>
                  <a:pt x="2733958" y="316867"/>
                </a:cubicBezTo>
                <a:cubicBezTo>
                  <a:pt x="2730529" y="317533"/>
                  <a:pt x="2725729" y="318200"/>
                  <a:pt x="2721614" y="318866"/>
                </a:cubicBezTo>
                <a:cubicBezTo>
                  <a:pt x="2715443" y="320199"/>
                  <a:pt x="2708585" y="321531"/>
                  <a:pt x="2701728" y="322864"/>
                </a:cubicBezTo>
                <a:cubicBezTo>
                  <a:pt x="2695556" y="324197"/>
                  <a:pt x="2688699" y="325529"/>
                  <a:pt x="2682527" y="326862"/>
                </a:cubicBezTo>
                <a:cubicBezTo>
                  <a:pt x="2675669" y="328195"/>
                  <a:pt x="2668812" y="329527"/>
                  <a:pt x="2661954" y="331526"/>
                </a:cubicBezTo>
                <a:cubicBezTo>
                  <a:pt x="2655783" y="332859"/>
                  <a:pt x="2648925" y="334192"/>
                  <a:pt x="2641382" y="335525"/>
                </a:cubicBezTo>
                <a:lnTo>
                  <a:pt x="2622867" y="329527"/>
                </a:lnTo>
                <a:cubicBezTo>
                  <a:pt x="2629724" y="328195"/>
                  <a:pt x="2636582" y="326862"/>
                  <a:pt x="2643439" y="325529"/>
                </a:cubicBezTo>
                <a:cubicBezTo>
                  <a:pt x="2650297" y="323530"/>
                  <a:pt x="2657154" y="322198"/>
                  <a:pt x="2663326" y="320865"/>
                </a:cubicBezTo>
                <a:cubicBezTo>
                  <a:pt x="2670183" y="319532"/>
                  <a:pt x="2677041" y="318200"/>
                  <a:pt x="2683898" y="316867"/>
                </a:cubicBezTo>
                <a:cubicBezTo>
                  <a:pt x="2690070" y="315534"/>
                  <a:pt x="2696927" y="314202"/>
                  <a:pt x="2703785" y="312869"/>
                </a:cubicBezTo>
                <a:cubicBezTo>
                  <a:pt x="2707899" y="312203"/>
                  <a:pt x="2712014" y="311536"/>
                  <a:pt x="2715443" y="310870"/>
                </a:cubicBezTo>
                <a:cubicBezTo>
                  <a:pt x="2719557" y="309537"/>
                  <a:pt x="2722986" y="308871"/>
                  <a:pt x="2727100" y="308205"/>
                </a:cubicBezTo>
                <a:cubicBezTo>
                  <a:pt x="2730529" y="307538"/>
                  <a:pt x="2733958" y="306206"/>
                  <a:pt x="2737386" y="305539"/>
                </a:cubicBezTo>
                <a:cubicBezTo>
                  <a:pt x="2740815" y="304873"/>
                  <a:pt x="2744930" y="304207"/>
                  <a:pt x="2748358" y="302874"/>
                </a:cubicBezTo>
                <a:close/>
                <a:moveTo>
                  <a:pt x="2887318" y="236240"/>
                </a:moveTo>
                <a:lnTo>
                  <a:pt x="2912932" y="237575"/>
                </a:lnTo>
                <a:cubicBezTo>
                  <a:pt x="2911547" y="240911"/>
                  <a:pt x="2909470" y="243581"/>
                  <a:pt x="2906701" y="246918"/>
                </a:cubicBezTo>
                <a:cubicBezTo>
                  <a:pt x="2904624" y="249587"/>
                  <a:pt x="2901163" y="252924"/>
                  <a:pt x="2897009" y="256261"/>
                </a:cubicBezTo>
                <a:cubicBezTo>
                  <a:pt x="2893548" y="258930"/>
                  <a:pt x="2888702" y="262267"/>
                  <a:pt x="2883856" y="265604"/>
                </a:cubicBezTo>
                <a:cubicBezTo>
                  <a:pt x="2878318" y="268940"/>
                  <a:pt x="2872087" y="271610"/>
                  <a:pt x="2865165" y="274947"/>
                </a:cubicBezTo>
                <a:lnTo>
                  <a:pt x="2840935" y="270942"/>
                </a:lnTo>
                <a:cubicBezTo>
                  <a:pt x="2847858" y="268273"/>
                  <a:pt x="2852704" y="265604"/>
                  <a:pt x="2858242" y="262267"/>
                </a:cubicBezTo>
                <a:cubicBezTo>
                  <a:pt x="2863088" y="258930"/>
                  <a:pt x="2867241" y="256261"/>
                  <a:pt x="2871395" y="253591"/>
                </a:cubicBezTo>
                <a:cubicBezTo>
                  <a:pt x="2874857" y="250922"/>
                  <a:pt x="2878318" y="247585"/>
                  <a:pt x="2880395" y="244248"/>
                </a:cubicBezTo>
                <a:cubicBezTo>
                  <a:pt x="2883164" y="241579"/>
                  <a:pt x="2885241" y="238909"/>
                  <a:pt x="2887318" y="236240"/>
                </a:cubicBezTo>
                <a:close/>
                <a:moveTo>
                  <a:pt x="2864054" y="160523"/>
                </a:moveTo>
                <a:cubicBezTo>
                  <a:pt x="2868134" y="163827"/>
                  <a:pt x="2872893" y="166470"/>
                  <a:pt x="2876973" y="169114"/>
                </a:cubicBezTo>
                <a:cubicBezTo>
                  <a:pt x="2881052" y="172418"/>
                  <a:pt x="2885132" y="175061"/>
                  <a:pt x="2888531" y="177704"/>
                </a:cubicBezTo>
                <a:cubicBezTo>
                  <a:pt x="2892611" y="181008"/>
                  <a:pt x="2896010" y="183652"/>
                  <a:pt x="2898730" y="186956"/>
                </a:cubicBezTo>
                <a:cubicBezTo>
                  <a:pt x="2901450" y="189599"/>
                  <a:pt x="2904849" y="192903"/>
                  <a:pt x="2906889" y="195546"/>
                </a:cubicBezTo>
                <a:lnTo>
                  <a:pt x="2881732" y="196207"/>
                </a:lnTo>
                <a:cubicBezTo>
                  <a:pt x="2880372" y="193564"/>
                  <a:pt x="2877653" y="190260"/>
                  <a:pt x="2874253" y="186956"/>
                </a:cubicBezTo>
                <a:cubicBezTo>
                  <a:pt x="2871533" y="184312"/>
                  <a:pt x="2868134" y="181669"/>
                  <a:pt x="2865414" y="179026"/>
                </a:cubicBezTo>
                <a:cubicBezTo>
                  <a:pt x="2862014" y="176383"/>
                  <a:pt x="2857935" y="173739"/>
                  <a:pt x="2853855" y="170435"/>
                </a:cubicBezTo>
                <a:cubicBezTo>
                  <a:pt x="2849776" y="167792"/>
                  <a:pt x="2845696" y="165149"/>
                  <a:pt x="2840937" y="162505"/>
                </a:cubicBezTo>
                <a:close/>
                <a:moveTo>
                  <a:pt x="2726659" y="99951"/>
                </a:moveTo>
                <a:cubicBezTo>
                  <a:pt x="2732761" y="102585"/>
                  <a:pt x="2738864" y="104560"/>
                  <a:pt x="2744967" y="106535"/>
                </a:cubicBezTo>
                <a:cubicBezTo>
                  <a:pt x="2750391" y="108510"/>
                  <a:pt x="2757172" y="111144"/>
                  <a:pt x="2762596" y="113119"/>
                </a:cubicBezTo>
                <a:cubicBezTo>
                  <a:pt x="2768699" y="115753"/>
                  <a:pt x="2774802" y="118386"/>
                  <a:pt x="2780904" y="120362"/>
                </a:cubicBezTo>
                <a:cubicBezTo>
                  <a:pt x="2786329" y="122995"/>
                  <a:pt x="2792431" y="125629"/>
                  <a:pt x="2797856" y="127604"/>
                </a:cubicBezTo>
                <a:lnTo>
                  <a:pt x="2777514" y="129579"/>
                </a:lnTo>
                <a:cubicBezTo>
                  <a:pt x="2772089" y="126946"/>
                  <a:pt x="2765987" y="124971"/>
                  <a:pt x="2760562" y="122337"/>
                </a:cubicBezTo>
                <a:cubicBezTo>
                  <a:pt x="2754460" y="119703"/>
                  <a:pt x="2749035" y="117728"/>
                  <a:pt x="2742932" y="115753"/>
                </a:cubicBezTo>
                <a:cubicBezTo>
                  <a:pt x="2736830" y="113119"/>
                  <a:pt x="2731405" y="111144"/>
                  <a:pt x="2725303" y="108510"/>
                </a:cubicBezTo>
                <a:cubicBezTo>
                  <a:pt x="2719200" y="106535"/>
                  <a:pt x="2713776" y="104560"/>
                  <a:pt x="2707673" y="102585"/>
                </a:cubicBezTo>
                <a:close/>
                <a:moveTo>
                  <a:pt x="2598639" y="48462"/>
                </a:moveTo>
                <a:lnTo>
                  <a:pt x="2620446" y="48462"/>
                </a:lnTo>
                <a:cubicBezTo>
                  <a:pt x="2620446" y="49183"/>
                  <a:pt x="2620446" y="49183"/>
                  <a:pt x="2620446" y="49904"/>
                </a:cubicBezTo>
                <a:cubicBezTo>
                  <a:pt x="2620446" y="50625"/>
                  <a:pt x="2620446" y="51346"/>
                  <a:pt x="2620446" y="51346"/>
                </a:cubicBezTo>
                <a:cubicBezTo>
                  <a:pt x="2620446" y="52067"/>
                  <a:pt x="2620446" y="52789"/>
                  <a:pt x="2620446" y="52789"/>
                </a:cubicBezTo>
                <a:cubicBezTo>
                  <a:pt x="2620446" y="53510"/>
                  <a:pt x="2620446" y="53510"/>
                  <a:pt x="2620446" y="54952"/>
                </a:cubicBezTo>
                <a:cubicBezTo>
                  <a:pt x="2621127" y="56394"/>
                  <a:pt x="2622490" y="57836"/>
                  <a:pt x="2623853" y="59279"/>
                </a:cubicBezTo>
                <a:cubicBezTo>
                  <a:pt x="2625216" y="61442"/>
                  <a:pt x="2627260" y="62884"/>
                  <a:pt x="2629305" y="64326"/>
                </a:cubicBezTo>
                <a:cubicBezTo>
                  <a:pt x="2631349" y="66490"/>
                  <a:pt x="2634757" y="67932"/>
                  <a:pt x="2637482" y="69374"/>
                </a:cubicBezTo>
                <a:cubicBezTo>
                  <a:pt x="2640890" y="70817"/>
                  <a:pt x="2644297" y="72259"/>
                  <a:pt x="2648386" y="74422"/>
                </a:cubicBezTo>
                <a:cubicBezTo>
                  <a:pt x="2648386" y="74422"/>
                  <a:pt x="2649067" y="74422"/>
                  <a:pt x="2649749" y="74422"/>
                </a:cubicBezTo>
                <a:cubicBezTo>
                  <a:pt x="2649749" y="74422"/>
                  <a:pt x="2649749" y="74422"/>
                  <a:pt x="2650430" y="75143"/>
                </a:cubicBezTo>
                <a:cubicBezTo>
                  <a:pt x="2650430" y="75143"/>
                  <a:pt x="2651112" y="75143"/>
                  <a:pt x="2651793" y="75143"/>
                </a:cubicBezTo>
                <a:lnTo>
                  <a:pt x="2652475" y="75143"/>
                </a:lnTo>
                <a:lnTo>
                  <a:pt x="2634075" y="78028"/>
                </a:lnTo>
                <a:lnTo>
                  <a:pt x="2632712" y="78028"/>
                </a:lnTo>
                <a:lnTo>
                  <a:pt x="2632031" y="77307"/>
                </a:lnTo>
                <a:cubicBezTo>
                  <a:pt x="2631349" y="77307"/>
                  <a:pt x="2631349" y="76586"/>
                  <a:pt x="2630668" y="76586"/>
                </a:cubicBezTo>
                <a:cubicBezTo>
                  <a:pt x="2629986" y="76586"/>
                  <a:pt x="2629986" y="76586"/>
                  <a:pt x="2629986" y="76586"/>
                </a:cubicBezTo>
                <a:cubicBezTo>
                  <a:pt x="2625216" y="74422"/>
                  <a:pt x="2621127" y="72980"/>
                  <a:pt x="2617038" y="70817"/>
                </a:cubicBezTo>
                <a:cubicBezTo>
                  <a:pt x="2614313" y="69374"/>
                  <a:pt x="2610905" y="67211"/>
                  <a:pt x="2608861" y="65769"/>
                </a:cubicBezTo>
                <a:cubicBezTo>
                  <a:pt x="2606135" y="63605"/>
                  <a:pt x="2604091" y="62163"/>
                  <a:pt x="2602046" y="60000"/>
                </a:cubicBezTo>
                <a:cubicBezTo>
                  <a:pt x="2601365" y="58558"/>
                  <a:pt x="2600002" y="56394"/>
                  <a:pt x="2599320" y="54952"/>
                </a:cubicBezTo>
                <a:cubicBezTo>
                  <a:pt x="2599320" y="53510"/>
                  <a:pt x="2599320" y="53510"/>
                  <a:pt x="2599320" y="52789"/>
                </a:cubicBezTo>
                <a:cubicBezTo>
                  <a:pt x="2598639" y="52789"/>
                  <a:pt x="2598639" y="52067"/>
                  <a:pt x="2598639" y="51346"/>
                </a:cubicBezTo>
                <a:cubicBezTo>
                  <a:pt x="2598639" y="50625"/>
                  <a:pt x="2598639" y="49904"/>
                  <a:pt x="2598639" y="49904"/>
                </a:cubicBezTo>
                <a:cubicBezTo>
                  <a:pt x="2598639" y="49183"/>
                  <a:pt x="2598639" y="48462"/>
                  <a:pt x="2598639" y="48462"/>
                </a:cubicBezTo>
                <a:close/>
                <a:moveTo>
                  <a:pt x="2676246" y="0"/>
                </a:moveTo>
                <a:lnTo>
                  <a:pt x="2694868" y="2019"/>
                </a:lnTo>
                <a:cubicBezTo>
                  <a:pt x="2690040" y="4038"/>
                  <a:pt x="2685212" y="6057"/>
                  <a:pt x="2681074" y="7403"/>
                </a:cubicBezTo>
                <a:cubicBezTo>
                  <a:pt x="2676246" y="9423"/>
                  <a:pt x="2672108" y="10769"/>
                  <a:pt x="2667969" y="12788"/>
                </a:cubicBezTo>
                <a:cubicBezTo>
                  <a:pt x="2663831" y="14134"/>
                  <a:pt x="2660383" y="16826"/>
                  <a:pt x="2656244" y="18172"/>
                </a:cubicBezTo>
                <a:cubicBezTo>
                  <a:pt x="2652796" y="19518"/>
                  <a:pt x="2649347" y="22211"/>
                  <a:pt x="2645899" y="23557"/>
                </a:cubicBezTo>
                <a:lnTo>
                  <a:pt x="2625897" y="22211"/>
                </a:lnTo>
                <a:cubicBezTo>
                  <a:pt x="2629346" y="19518"/>
                  <a:pt x="2632794" y="18172"/>
                  <a:pt x="2636932" y="16153"/>
                </a:cubicBezTo>
                <a:cubicBezTo>
                  <a:pt x="2640381" y="14134"/>
                  <a:pt x="2644519" y="12788"/>
                  <a:pt x="2649347" y="10769"/>
                </a:cubicBezTo>
                <a:cubicBezTo>
                  <a:pt x="2653486" y="9423"/>
                  <a:pt x="2657624" y="6730"/>
                  <a:pt x="2662452" y="5384"/>
                </a:cubicBezTo>
                <a:cubicBezTo>
                  <a:pt x="2666590" y="4038"/>
                  <a:pt x="2671418" y="2019"/>
                  <a:pt x="2676246" y="0"/>
                </a:cubicBezTo>
                <a:close/>
              </a:path>
            </a:pathLst>
          </a:custGeom>
          <a:solidFill>
            <a:schemeClr val="bg1"/>
          </a:solidFill>
          <a:ln>
            <a:noFill/>
          </a:ln>
          <a:effectLst/>
        </p:spPr>
        <p:txBody>
          <a:bodyPr wrap="square" anchor="ctr">
            <a:noAutofit/>
          </a:bodyPr>
          <a:lstStyle/>
          <a:p>
            <a:endParaRPr lang="en-GB" sz="3265">
              <a:latin typeface="Lato Light" panose="020F0502020204030203" pitchFamily="34" charset="0"/>
            </a:endParaRPr>
          </a:p>
        </p:txBody>
      </p:sp>
      <p:sp>
        <p:nvSpPr>
          <p:cNvPr id="22" name="Subtitle 2">
            <a:extLst>
              <a:ext uri="{FF2B5EF4-FFF2-40B4-BE49-F238E27FC236}">
                <a16:creationId xmlns:a16="http://schemas.microsoft.com/office/drawing/2014/main" id="{E1E976DE-8E4F-D18F-0A3A-64E2F170A745}"/>
              </a:ext>
            </a:extLst>
          </p:cNvPr>
          <p:cNvSpPr txBox="1">
            <a:spLocks/>
          </p:cNvSpPr>
          <p:nvPr/>
        </p:nvSpPr>
        <p:spPr>
          <a:xfrm>
            <a:off x="871477" y="1097810"/>
            <a:ext cx="3896868" cy="507831"/>
          </a:xfrm>
          <a:prstGeom prst="rect">
            <a:avLst/>
          </a:prstGeom>
        </p:spPr>
        <p:txBody>
          <a:bodyPr vert="horz" wrap="square" lIns="45720" tIns="22860" rIns="45720" bIns="2286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ts val="1750"/>
              </a:lnSpc>
            </a:pPr>
            <a:r>
              <a:rPr lang="en-GB" sz="1500" dirty="0">
                <a:solidFill>
                  <a:schemeClr val="tx1"/>
                </a:solidFill>
                <a:latin typeface="Arial" panose="020B0604020202020204" pitchFamily="34" charset="0"/>
                <a:ea typeface="Lato Light" panose="020F0502020204030203" pitchFamily="34" charset="0"/>
                <a:cs typeface="Arial" panose="020B0604020202020204" pitchFamily="34" charset="0"/>
              </a:rPr>
              <a:t>Earliest project start date for approved projects</a:t>
            </a:r>
          </a:p>
        </p:txBody>
      </p:sp>
      <p:sp>
        <p:nvSpPr>
          <p:cNvPr id="23" name="TextBox 22">
            <a:extLst>
              <a:ext uri="{FF2B5EF4-FFF2-40B4-BE49-F238E27FC236}">
                <a16:creationId xmlns:a16="http://schemas.microsoft.com/office/drawing/2014/main" id="{B550859E-0F78-17BD-5164-1927E50BBF14}"/>
              </a:ext>
            </a:extLst>
          </p:cNvPr>
          <p:cNvSpPr txBox="1"/>
          <p:nvPr/>
        </p:nvSpPr>
        <p:spPr>
          <a:xfrm>
            <a:off x="2984266" y="764397"/>
            <a:ext cx="1784078" cy="334835"/>
          </a:xfrm>
          <a:prstGeom prst="rect">
            <a:avLst/>
          </a:prstGeom>
          <a:noFill/>
        </p:spPr>
        <p:txBody>
          <a:bodyPr wrap="none" rtlCol="0" anchor="b" anchorCtr="0">
            <a:spAutoFit/>
          </a:bodyPr>
          <a:lstStyle/>
          <a:p>
            <a:pPr algn="r"/>
            <a:r>
              <a:rPr lang="en-GB" sz="1600" b="1" dirty="0">
                <a:solidFill>
                  <a:srgbClr val="08184F"/>
                </a:solidFill>
                <a:latin typeface="Poppins" pitchFamily="2" charset="77"/>
                <a:ea typeface="League Spartan" charset="0"/>
                <a:cs typeface="Poppins" pitchFamily="2" charset="77"/>
              </a:rPr>
              <a:t>August 1</a:t>
            </a:r>
            <a:r>
              <a:rPr lang="en-GB" sz="1600" b="1" baseline="30000" dirty="0">
                <a:solidFill>
                  <a:srgbClr val="08184F"/>
                </a:solidFill>
                <a:latin typeface="Poppins" pitchFamily="2" charset="77"/>
                <a:ea typeface="League Spartan" charset="0"/>
                <a:cs typeface="Poppins" pitchFamily="2" charset="77"/>
              </a:rPr>
              <a:t>st</a:t>
            </a:r>
            <a:r>
              <a:rPr lang="en-GB" sz="1600" b="1" dirty="0">
                <a:solidFill>
                  <a:srgbClr val="08184F"/>
                </a:solidFill>
                <a:latin typeface="Poppins" pitchFamily="2" charset="77"/>
                <a:ea typeface="League Spartan" charset="0"/>
                <a:cs typeface="Poppins" pitchFamily="2" charset="77"/>
              </a:rPr>
              <a:t>, 2025</a:t>
            </a:r>
          </a:p>
        </p:txBody>
      </p:sp>
      <p:sp>
        <p:nvSpPr>
          <p:cNvPr id="24" name="Subtitle 2">
            <a:extLst>
              <a:ext uri="{FF2B5EF4-FFF2-40B4-BE49-F238E27FC236}">
                <a16:creationId xmlns:a16="http://schemas.microsoft.com/office/drawing/2014/main" id="{67A5A6BE-7512-76E8-65CC-1C333747A164}"/>
              </a:ext>
            </a:extLst>
          </p:cNvPr>
          <p:cNvSpPr txBox="1">
            <a:spLocks/>
          </p:cNvSpPr>
          <p:nvPr/>
        </p:nvSpPr>
        <p:spPr>
          <a:xfrm>
            <a:off x="273600" y="2408529"/>
            <a:ext cx="4494745" cy="507831"/>
          </a:xfrm>
          <a:prstGeom prst="rect">
            <a:avLst/>
          </a:prstGeom>
        </p:spPr>
        <p:txBody>
          <a:bodyPr vert="horz" wrap="square" lIns="45720" tIns="22860" rIns="45720" bIns="2286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ts val="1750"/>
              </a:lnSpc>
            </a:pPr>
            <a:r>
              <a:rPr lang="en-GB" sz="1500" dirty="0">
                <a:solidFill>
                  <a:schemeClr val="tx1"/>
                </a:solidFill>
                <a:latin typeface="Arial" panose="020B0604020202020204" pitchFamily="34" charset="0"/>
                <a:ea typeface="Lato Light" panose="020F0502020204030203" pitchFamily="34" charset="0"/>
                <a:cs typeface="Arial" panose="020B0604020202020204" pitchFamily="34" charset="0"/>
              </a:rPr>
              <a:t>Funding decision of Commission for Education and Student Affairs</a:t>
            </a:r>
          </a:p>
        </p:txBody>
      </p:sp>
      <p:sp>
        <p:nvSpPr>
          <p:cNvPr id="25" name="TextBox 24">
            <a:extLst>
              <a:ext uri="{FF2B5EF4-FFF2-40B4-BE49-F238E27FC236}">
                <a16:creationId xmlns:a16="http://schemas.microsoft.com/office/drawing/2014/main" id="{3C481DA4-C616-A91B-37DD-56DDFEF874BB}"/>
              </a:ext>
            </a:extLst>
          </p:cNvPr>
          <p:cNvSpPr txBox="1"/>
          <p:nvPr/>
        </p:nvSpPr>
        <p:spPr>
          <a:xfrm>
            <a:off x="3097118" y="2075116"/>
            <a:ext cx="1671227" cy="334835"/>
          </a:xfrm>
          <a:prstGeom prst="rect">
            <a:avLst/>
          </a:prstGeom>
          <a:noFill/>
        </p:spPr>
        <p:txBody>
          <a:bodyPr wrap="none" rtlCol="0" anchor="b" anchorCtr="0">
            <a:spAutoFit/>
          </a:bodyPr>
          <a:lstStyle/>
          <a:p>
            <a:pPr algn="r"/>
            <a:r>
              <a:rPr lang="en-GB" sz="1600" b="1" dirty="0">
                <a:solidFill>
                  <a:srgbClr val="08184F"/>
                </a:solidFill>
                <a:latin typeface="Poppins" pitchFamily="2" charset="77"/>
                <a:ea typeface="League Spartan" charset="0"/>
                <a:cs typeface="Poppins" pitchFamily="2" charset="77"/>
              </a:rPr>
              <a:t>May 20</a:t>
            </a:r>
            <a:r>
              <a:rPr lang="en-GB" sz="1600" b="1" baseline="30000" dirty="0">
                <a:solidFill>
                  <a:srgbClr val="08184F"/>
                </a:solidFill>
                <a:latin typeface="Poppins" pitchFamily="2" charset="77"/>
                <a:ea typeface="League Spartan" charset="0"/>
                <a:cs typeface="Poppins" pitchFamily="2" charset="77"/>
              </a:rPr>
              <a:t>th</a:t>
            </a:r>
            <a:r>
              <a:rPr lang="en-GB" sz="1600" b="1" dirty="0">
                <a:solidFill>
                  <a:srgbClr val="08184F"/>
                </a:solidFill>
                <a:latin typeface="Poppins" pitchFamily="2" charset="77"/>
                <a:ea typeface="League Spartan" charset="0"/>
                <a:cs typeface="Poppins" pitchFamily="2" charset="77"/>
              </a:rPr>
              <a:t>, 2025</a:t>
            </a:r>
          </a:p>
        </p:txBody>
      </p:sp>
      <p:sp>
        <p:nvSpPr>
          <p:cNvPr id="26" name="Subtitle 2">
            <a:extLst>
              <a:ext uri="{FF2B5EF4-FFF2-40B4-BE49-F238E27FC236}">
                <a16:creationId xmlns:a16="http://schemas.microsoft.com/office/drawing/2014/main" id="{E74FF0F1-DE21-7EB7-A9E6-30DB4DE7486F}"/>
              </a:ext>
            </a:extLst>
          </p:cNvPr>
          <p:cNvSpPr txBox="1">
            <a:spLocks/>
          </p:cNvSpPr>
          <p:nvPr/>
        </p:nvSpPr>
        <p:spPr>
          <a:xfrm>
            <a:off x="479376" y="3719248"/>
            <a:ext cx="4288969" cy="276999"/>
          </a:xfrm>
          <a:prstGeom prst="rect">
            <a:avLst/>
          </a:prstGeom>
        </p:spPr>
        <p:txBody>
          <a:bodyPr vert="horz" wrap="square" lIns="45720" tIns="22860" rIns="45720" bIns="2286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ts val="1750"/>
              </a:lnSpc>
            </a:pPr>
            <a:r>
              <a:rPr lang="en-GB" sz="1500" dirty="0">
                <a:solidFill>
                  <a:schemeClr val="tx1"/>
                </a:solidFill>
                <a:latin typeface="Arial" panose="020B0604020202020204" pitchFamily="34" charset="0"/>
                <a:ea typeface="Lato Light" panose="020F0502020204030203" pitchFamily="34" charset="0"/>
                <a:cs typeface="Arial" panose="020B0604020202020204" pitchFamily="34" charset="0"/>
              </a:rPr>
              <a:t>Review of the proposals received in 2025</a:t>
            </a:r>
          </a:p>
        </p:txBody>
      </p:sp>
      <p:sp>
        <p:nvSpPr>
          <p:cNvPr id="27" name="TextBox 26">
            <a:extLst>
              <a:ext uri="{FF2B5EF4-FFF2-40B4-BE49-F238E27FC236}">
                <a16:creationId xmlns:a16="http://schemas.microsoft.com/office/drawing/2014/main" id="{8BE95187-8A67-05A3-20FE-969C15FEB901}"/>
              </a:ext>
            </a:extLst>
          </p:cNvPr>
          <p:cNvSpPr txBox="1"/>
          <p:nvPr/>
        </p:nvSpPr>
        <p:spPr>
          <a:xfrm>
            <a:off x="2695021" y="3385835"/>
            <a:ext cx="2073324" cy="334835"/>
          </a:xfrm>
          <a:prstGeom prst="rect">
            <a:avLst/>
          </a:prstGeom>
          <a:noFill/>
        </p:spPr>
        <p:txBody>
          <a:bodyPr wrap="none" rtlCol="0" anchor="b" anchorCtr="0">
            <a:spAutoFit/>
          </a:bodyPr>
          <a:lstStyle/>
          <a:p>
            <a:pPr algn="r"/>
            <a:r>
              <a:rPr lang="en-GB" sz="1600" b="1" dirty="0">
                <a:solidFill>
                  <a:srgbClr val="08184F"/>
                </a:solidFill>
                <a:latin typeface="Poppins" pitchFamily="2" charset="77"/>
                <a:ea typeface="League Spartan" charset="0"/>
                <a:cs typeface="Poppins" pitchFamily="2" charset="77"/>
              </a:rPr>
              <a:t>March – May 2025</a:t>
            </a:r>
          </a:p>
        </p:txBody>
      </p:sp>
      <p:sp>
        <p:nvSpPr>
          <p:cNvPr id="28" name="Subtitle 2">
            <a:extLst>
              <a:ext uri="{FF2B5EF4-FFF2-40B4-BE49-F238E27FC236}">
                <a16:creationId xmlns:a16="http://schemas.microsoft.com/office/drawing/2014/main" id="{2ECD3496-6384-3BBD-9256-80350AACA726}"/>
              </a:ext>
            </a:extLst>
          </p:cNvPr>
          <p:cNvSpPr txBox="1">
            <a:spLocks/>
          </p:cNvSpPr>
          <p:nvPr/>
        </p:nvSpPr>
        <p:spPr>
          <a:xfrm>
            <a:off x="871477" y="5029968"/>
            <a:ext cx="3896868" cy="276999"/>
          </a:xfrm>
          <a:prstGeom prst="rect">
            <a:avLst/>
          </a:prstGeom>
        </p:spPr>
        <p:txBody>
          <a:bodyPr vert="horz" wrap="square" lIns="45720" tIns="22860" rIns="45720" bIns="2286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ts val="1750"/>
              </a:lnSpc>
            </a:pPr>
            <a:r>
              <a:rPr lang="en-GB" sz="1500" dirty="0">
                <a:solidFill>
                  <a:schemeClr val="tx1"/>
                </a:solidFill>
                <a:latin typeface="Arial" panose="020B0604020202020204" pitchFamily="34" charset="0"/>
                <a:ea typeface="Lato Light" panose="020F0502020204030203" pitchFamily="34" charset="0"/>
                <a:cs typeface="Arial" panose="020B0604020202020204" pitchFamily="34" charset="0"/>
              </a:rPr>
              <a:t>Deadline for proposals</a:t>
            </a:r>
          </a:p>
        </p:txBody>
      </p:sp>
      <p:sp>
        <p:nvSpPr>
          <p:cNvPr id="29" name="TextBox 28">
            <a:extLst>
              <a:ext uri="{FF2B5EF4-FFF2-40B4-BE49-F238E27FC236}">
                <a16:creationId xmlns:a16="http://schemas.microsoft.com/office/drawing/2014/main" id="{0A7DC1DE-9A6A-3E5D-653C-869019BBC244}"/>
              </a:ext>
            </a:extLst>
          </p:cNvPr>
          <p:cNvSpPr txBox="1"/>
          <p:nvPr/>
        </p:nvSpPr>
        <p:spPr>
          <a:xfrm>
            <a:off x="2920147" y="4696555"/>
            <a:ext cx="1848198" cy="334835"/>
          </a:xfrm>
          <a:prstGeom prst="rect">
            <a:avLst/>
          </a:prstGeom>
          <a:noFill/>
        </p:spPr>
        <p:txBody>
          <a:bodyPr wrap="none" rtlCol="0" anchor="b" anchorCtr="0">
            <a:spAutoFit/>
          </a:bodyPr>
          <a:lstStyle/>
          <a:p>
            <a:pPr algn="r"/>
            <a:r>
              <a:rPr lang="en-GB" b="1" dirty="0">
                <a:solidFill>
                  <a:srgbClr val="08184F"/>
                </a:solidFill>
                <a:latin typeface="Poppins" pitchFamily="2" charset="77"/>
                <a:ea typeface="League Spartan" charset="0"/>
                <a:cs typeface="Poppins" pitchFamily="2" charset="77"/>
              </a:rPr>
              <a:t>March 15</a:t>
            </a:r>
            <a:r>
              <a:rPr lang="en-GB" b="1" baseline="30000" dirty="0">
                <a:solidFill>
                  <a:srgbClr val="08184F"/>
                </a:solidFill>
                <a:latin typeface="Poppins" pitchFamily="2" charset="77"/>
                <a:ea typeface="League Spartan" charset="0"/>
                <a:cs typeface="Poppins" pitchFamily="2" charset="77"/>
              </a:rPr>
              <a:t>th</a:t>
            </a:r>
            <a:r>
              <a:rPr lang="en-GB" sz="1600" b="1" dirty="0">
                <a:solidFill>
                  <a:srgbClr val="08184F"/>
                </a:solidFill>
                <a:latin typeface="Poppins" pitchFamily="2" charset="77"/>
                <a:ea typeface="League Spartan" charset="0"/>
                <a:cs typeface="Poppins" pitchFamily="2" charset="77"/>
              </a:rPr>
              <a:t>, 2025</a:t>
            </a:r>
          </a:p>
        </p:txBody>
      </p:sp>
      <p:sp>
        <p:nvSpPr>
          <p:cNvPr id="30" name="Oval 29">
            <a:extLst>
              <a:ext uri="{FF2B5EF4-FFF2-40B4-BE49-F238E27FC236}">
                <a16:creationId xmlns:a16="http://schemas.microsoft.com/office/drawing/2014/main" id="{B959D9E2-290B-B7BD-558A-CB718821FF3D}"/>
              </a:ext>
            </a:extLst>
          </p:cNvPr>
          <p:cNvSpPr/>
          <p:nvPr/>
        </p:nvSpPr>
        <p:spPr>
          <a:xfrm>
            <a:off x="4862305" y="884653"/>
            <a:ext cx="136770" cy="136770"/>
          </a:xfrm>
          <a:prstGeom prst="ellipse">
            <a:avLst/>
          </a:prstGeom>
          <a:solidFill>
            <a:srgbClr val="B79D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50">
              <a:latin typeface="Lato Light" panose="020F0502020204030203" pitchFamily="34" charset="0"/>
            </a:endParaRPr>
          </a:p>
        </p:txBody>
      </p:sp>
      <p:sp>
        <p:nvSpPr>
          <p:cNvPr id="31" name="Oval 30">
            <a:extLst>
              <a:ext uri="{FF2B5EF4-FFF2-40B4-BE49-F238E27FC236}">
                <a16:creationId xmlns:a16="http://schemas.microsoft.com/office/drawing/2014/main" id="{1F102655-032A-F047-1BDD-27A5E4F9934E}"/>
              </a:ext>
            </a:extLst>
          </p:cNvPr>
          <p:cNvSpPr/>
          <p:nvPr/>
        </p:nvSpPr>
        <p:spPr>
          <a:xfrm>
            <a:off x="4862305" y="2195372"/>
            <a:ext cx="136770" cy="136770"/>
          </a:xfrm>
          <a:prstGeom prst="ellipse">
            <a:avLst/>
          </a:prstGeom>
          <a:solidFill>
            <a:srgbClr val="0818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50">
              <a:latin typeface="Lato Light" panose="020F0502020204030203" pitchFamily="34" charset="0"/>
            </a:endParaRPr>
          </a:p>
        </p:txBody>
      </p:sp>
      <p:sp>
        <p:nvSpPr>
          <p:cNvPr id="32" name="Oval 31">
            <a:extLst>
              <a:ext uri="{FF2B5EF4-FFF2-40B4-BE49-F238E27FC236}">
                <a16:creationId xmlns:a16="http://schemas.microsoft.com/office/drawing/2014/main" id="{056CC520-E175-BB52-1FB6-9F3487DE3160}"/>
              </a:ext>
            </a:extLst>
          </p:cNvPr>
          <p:cNvSpPr/>
          <p:nvPr/>
        </p:nvSpPr>
        <p:spPr>
          <a:xfrm>
            <a:off x="4862305" y="3506091"/>
            <a:ext cx="136770" cy="136770"/>
          </a:xfrm>
          <a:prstGeom prst="ellipse">
            <a:avLst/>
          </a:prstGeom>
          <a:solidFill>
            <a:srgbClr val="C8CE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50">
              <a:latin typeface="Lato Light" panose="020F0502020204030203" pitchFamily="34" charset="0"/>
            </a:endParaRPr>
          </a:p>
        </p:txBody>
      </p:sp>
      <p:sp>
        <p:nvSpPr>
          <p:cNvPr id="33" name="Oval 32">
            <a:extLst>
              <a:ext uri="{FF2B5EF4-FFF2-40B4-BE49-F238E27FC236}">
                <a16:creationId xmlns:a16="http://schemas.microsoft.com/office/drawing/2014/main" id="{F8DFBEA7-0D17-CAAA-D66D-FEC6E9DC25B3}"/>
              </a:ext>
            </a:extLst>
          </p:cNvPr>
          <p:cNvSpPr/>
          <p:nvPr/>
        </p:nvSpPr>
        <p:spPr>
          <a:xfrm>
            <a:off x="4862305" y="4816811"/>
            <a:ext cx="136770" cy="136770"/>
          </a:xfrm>
          <a:prstGeom prst="ellipse">
            <a:avLst/>
          </a:prstGeom>
          <a:solidFill>
            <a:srgbClr val="0A82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50">
              <a:latin typeface="Lato Light" panose="020F0502020204030203" pitchFamily="34" charset="0"/>
            </a:endParaRPr>
          </a:p>
        </p:txBody>
      </p:sp>
      <p:sp>
        <p:nvSpPr>
          <p:cNvPr id="34" name="Freeform 1015">
            <a:extLst>
              <a:ext uri="{FF2B5EF4-FFF2-40B4-BE49-F238E27FC236}">
                <a16:creationId xmlns:a16="http://schemas.microsoft.com/office/drawing/2014/main" id="{279EE8D0-A329-DD39-7CD4-045C7F1955FB}"/>
              </a:ext>
            </a:extLst>
          </p:cNvPr>
          <p:cNvSpPr>
            <a:spLocks noChangeAspect="1" noChangeArrowheads="1"/>
          </p:cNvSpPr>
          <p:nvPr/>
        </p:nvSpPr>
        <p:spPr bwMode="auto">
          <a:xfrm>
            <a:off x="10489429" y="1551074"/>
            <a:ext cx="307827" cy="307827"/>
          </a:xfrm>
          <a:custGeom>
            <a:avLst/>
            <a:gdLst>
              <a:gd name="T0" fmla="*/ 92894350 w 293329"/>
              <a:gd name="T1" fmla="*/ 118433575 h 293332"/>
              <a:gd name="T2" fmla="*/ 35298861 w 293329"/>
              <a:gd name="T3" fmla="*/ 116334538 h 293332"/>
              <a:gd name="T4" fmla="*/ 103802883 w 293329"/>
              <a:gd name="T5" fmla="*/ 106852417 h 293332"/>
              <a:gd name="T6" fmla="*/ 102233054 w 293329"/>
              <a:gd name="T7" fmla="*/ 124229474 h 293332"/>
              <a:gd name="T8" fmla="*/ 122478131 w 293329"/>
              <a:gd name="T9" fmla="*/ 109490450 h 293332"/>
              <a:gd name="T10" fmla="*/ 128127419 w 293329"/>
              <a:gd name="T11" fmla="*/ 114299877 h 293332"/>
              <a:gd name="T12" fmla="*/ 100350671 w 293329"/>
              <a:gd name="T13" fmla="*/ 128107914 h 293332"/>
              <a:gd name="T14" fmla="*/ 100978028 w 293329"/>
              <a:gd name="T15" fmla="*/ 107008291 h 293332"/>
              <a:gd name="T16" fmla="*/ 5491820 w 293329"/>
              <a:gd name="T17" fmla="*/ 109490450 h 293332"/>
              <a:gd name="T18" fmla="*/ 25894837 w 293329"/>
              <a:gd name="T19" fmla="*/ 124229474 h 293332"/>
              <a:gd name="T20" fmla="*/ 24324031 w 293329"/>
              <a:gd name="T21" fmla="*/ 106852417 h 293332"/>
              <a:gd name="T22" fmla="*/ 29660244 w 293329"/>
              <a:gd name="T23" fmla="*/ 126246529 h 293332"/>
              <a:gd name="T24" fmla="*/ 0 w 293329"/>
              <a:gd name="T25" fmla="*/ 126246529 h 293332"/>
              <a:gd name="T26" fmla="*/ 5335544 w 293329"/>
              <a:gd name="T27" fmla="*/ 106852417 h 293332"/>
              <a:gd name="T28" fmla="*/ 112874612 w 293329"/>
              <a:gd name="T29" fmla="*/ 103457917 h 293332"/>
              <a:gd name="T30" fmla="*/ 14407902 w 293329"/>
              <a:gd name="T31" fmla="*/ 94675905 h 293332"/>
              <a:gd name="T32" fmla="*/ 18876886 w 293329"/>
              <a:gd name="T33" fmla="*/ 98989521 h 293332"/>
              <a:gd name="T34" fmla="*/ 121195977 w 293329"/>
              <a:gd name="T35" fmla="*/ 98989521 h 293332"/>
              <a:gd name="T36" fmla="*/ 112874612 w 293329"/>
              <a:gd name="T37" fmla="*/ 90824297 h 293332"/>
              <a:gd name="T38" fmla="*/ 14407902 w 293329"/>
              <a:gd name="T39" fmla="*/ 107309241 h 293332"/>
              <a:gd name="T40" fmla="*/ 61680683 w 293329"/>
              <a:gd name="T41" fmla="*/ 80424522 h 293332"/>
              <a:gd name="T42" fmla="*/ 79779208 w 293329"/>
              <a:gd name="T43" fmla="*/ 84424761 h 293332"/>
              <a:gd name="T44" fmla="*/ 61680683 w 293329"/>
              <a:gd name="T45" fmla="*/ 80424522 h 293332"/>
              <a:gd name="T46" fmla="*/ 81667314 w 293329"/>
              <a:gd name="T47" fmla="*/ 69171412 h 293332"/>
              <a:gd name="T48" fmla="*/ 59634523 w 293329"/>
              <a:gd name="T49" fmla="*/ 69171412 h 293332"/>
              <a:gd name="T50" fmla="*/ 52829407 w 293329"/>
              <a:gd name="T51" fmla="*/ 101294408 h 293332"/>
              <a:gd name="T52" fmla="*/ 52829407 w 293329"/>
              <a:gd name="T53" fmla="*/ 53319210 h 293332"/>
              <a:gd name="T54" fmla="*/ 45709624 w 293329"/>
              <a:gd name="T55" fmla="*/ 101294408 h 293332"/>
              <a:gd name="T56" fmla="*/ 45709624 w 293329"/>
              <a:gd name="T57" fmla="*/ 53319210 h 293332"/>
              <a:gd name="T58" fmla="*/ 122310456 w 293329"/>
              <a:gd name="T59" fmla="*/ 43861374 h 293332"/>
              <a:gd name="T60" fmla="*/ 118789962 w 293329"/>
              <a:gd name="T61" fmla="*/ 88430527 h 293332"/>
              <a:gd name="T62" fmla="*/ 119750064 w 293329"/>
              <a:gd name="T63" fmla="*/ 42605218 h 293332"/>
              <a:gd name="T64" fmla="*/ 10610067 w 293329"/>
              <a:gd name="T65" fmla="*/ 84675299 h 293332"/>
              <a:gd name="T66" fmla="*/ 6887197 w 293329"/>
              <a:gd name="T67" fmla="*/ 86095637 h 293332"/>
              <a:gd name="T68" fmla="*/ 45709624 w 293329"/>
              <a:gd name="T69" fmla="*/ 37747513 h 293332"/>
              <a:gd name="T70" fmla="*/ 84157075 w 293329"/>
              <a:gd name="T71" fmla="*/ 49544269 h 293332"/>
              <a:gd name="T72" fmla="*/ 45709624 w 293329"/>
              <a:gd name="T73" fmla="*/ 33971757 h 293332"/>
              <a:gd name="T74" fmla="*/ 90010986 w 293329"/>
              <a:gd name="T75" fmla="*/ 37747513 h 293332"/>
              <a:gd name="T76" fmla="*/ 90010986 w 293329"/>
              <a:gd name="T77" fmla="*/ 49544269 h 293332"/>
              <a:gd name="T78" fmla="*/ 90010986 w 293329"/>
              <a:gd name="T79" fmla="*/ 105226700 h 293332"/>
              <a:gd name="T80" fmla="*/ 36058154 w 293329"/>
              <a:gd name="T81" fmla="*/ 43567238 h 293332"/>
              <a:gd name="T82" fmla="*/ 103959598 w 293329"/>
              <a:gd name="T83" fmla="*/ 18690306 h 293332"/>
              <a:gd name="T84" fmla="*/ 124204060 w 293329"/>
              <a:gd name="T85" fmla="*/ 33532597 h 293332"/>
              <a:gd name="T86" fmla="*/ 122791511 w 293329"/>
              <a:gd name="T87" fmla="*/ 16033920 h 293332"/>
              <a:gd name="T88" fmla="*/ 128127419 w 293329"/>
              <a:gd name="T89" fmla="*/ 35407376 h 293332"/>
              <a:gd name="T90" fmla="*/ 98466986 w 293329"/>
              <a:gd name="T91" fmla="*/ 35407376 h 293332"/>
              <a:gd name="T92" fmla="*/ 103802883 w 293329"/>
              <a:gd name="T93" fmla="*/ 16033920 h 293332"/>
              <a:gd name="T94" fmla="*/ 3767028 w 293329"/>
              <a:gd name="T95" fmla="*/ 23532915 h 293332"/>
              <a:gd name="T96" fmla="*/ 25894837 w 293329"/>
              <a:gd name="T97" fmla="*/ 23532915 h 293332"/>
              <a:gd name="T98" fmla="*/ 26993363 w 293329"/>
              <a:gd name="T99" fmla="*/ 16190190 h 293332"/>
              <a:gd name="T100" fmla="*/ 27777184 w 293329"/>
              <a:gd name="T101" fmla="*/ 37282705 h 293332"/>
              <a:gd name="T102" fmla="*/ 0 w 293329"/>
              <a:gd name="T103" fmla="*/ 23532915 h 293332"/>
              <a:gd name="T104" fmla="*/ 112874612 w 293329"/>
              <a:gd name="T105" fmla="*/ 3696763 h 293332"/>
              <a:gd name="T106" fmla="*/ 117343831 w 293329"/>
              <a:gd name="T107" fmla="*/ 8166289 h 293332"/>
              <a:gd name="T108" fmla="*/ 9939250 w 293329"/>
              <a:gd name="T109" fmla="*/ 8166289 h 293332"/>
              <a:gd name="T110" fmla="*/ 14407902 w 293329"/>
              <a:gd name="T111" fmla="*/ 3696763 h 293332"/>
              <a:gd name="T112" fmla="*/ 96452400 w 293329"/>
              <a:gd name="T113" fmla="*/ 14524121 h 293332"/>
              <a:gd name="T114" fmla="*/ 32709116 w 293329"/>
              <a:gd name="T115" fmla="*/ 15472233 h 293332"/>
              <a:gd name="T116" fmla="*/ 63638755 w 293329"/>
              <a:gd name="T117" fmla="*/ 2959750 h 293332"/>
              <a:gd name="T118" fmla="*/ 112874612 w 293329"/>
              <a:gd name="T119" fmla="*/ 16485959 h 293332"/>
              <a:gd name="T120" fmla="*/ 14407902 w 293329"/>
              <a:gd name="T121" fmla="*/ 0 h 293332"/>
              <a:gd name="T122" fmla="*/ 6241744 w 293329"/>
              <a:gd name="T123" fmla="*/ 8166289 h 29333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93329" h="293332">
                <a:moveTo>
                  <a:pt x="208355" y="263416"/>
                </a:moveTo>
                <a:cubicBezTo>
                  <a:pt x="210511" y="261937"/>
                  <a:pt x="213385" y="262677"/>
                  <a:pt x="214822" y="264895"/>
                </a:cubicBezTo>
                <a:cubicBezTo>
                  <a:pt x="215541" y="267483"/>
                  <a:pt x="214822" y="270071"/>
                  <a:pt x="212667" y="271180"/>
                </a:cubicBezTo>
                <a:cubicBezTo>
                  <a:pt x="192188" y="282640"/>
                  <a:pt x="169194" y="288556"/>
                  <a:pt x="146201" y="288556"/>
                </a:cubicBezTo>
                <a:cubicBezTo>
                  <a:pt x="124284" y="288556"/>
                  <a:pt x="102728" y="283010"/>
                  <a:pt x="82608" y="272659"/>
                </a:cubicBezTo>
                <a:cubicBezTo>
                  <a:pt x="80093" y="271549"/>
                  <a:pt x="79375" y="268592"/>
                  <a:pt x="80812" y="266374"/>
                </a:cubicBezTo>
                <a:cubicBezTo>
                  <a:pt x="81530" y="264155"/>
                  <a:pt x="84405" y="263416"/>
                  <a:pt x="86560" y="264525"/>
                </a:cubicBezTo>
                <a:cubicBezTo>
                  <a:pt x="125003" y="284859"/>
                  <a:pt x="170631" y="284119"/>
                  <a:pt x="208355" y="263416"/>
                </a:cubicBezTo>
                <a:close/>
                <a:moveTo>
                  <a:pt x="237641" y="244663"/>
                </a:moveTo>
                <a:cubicBezTo>
                  <a:pt x="239437" y="246084"/>
                  <a:pt x="239796" y="248926"/>
                  <a:pt x="238000" y="250703"/>
                </a:cubicBezTo>
                <a:cubicBezTo>
                  <a:pt x="235485" y="253900"/>
                  <a:pt x="234048" y="257808"/>
                  <a:pt x="234048" y="261715"/>
                </a:cubicBezTo>
                <a:lnTo>
                  <a:pt x="234048" y="284451"/>
                </a:lnTo>
                <a:lnTo>
                  <a:pt x="284347" y="284451"/>
                </a:lnTo>
                <a:lnTo>
                  <a:pt x="284347" y="261715"/>
                </a:lnTo>
                <a:cubicBezTo>
                  <a:pt x="284347" y="257808"/>
                  <a:pt x="283269" y="253900"/>
                  <a:pt x="280395" y="250703"/>
                </a:cubicBezTo>
                <a:cubicBezTo>
                  <a:pt x="278958" y="248926"/>
                  <a:pt x="278958" y="246084"/>
                  <a:pt x="281113" y="244663"/>
                </a:cubicBezTo>
                <a:cubicBezTo>
                  <a:pt x="282910" y="242887"/>
                  <a:pt x="285784" y="243242"/>
                  <a:pt x="287221" y="245019"/>
                </a:cubicBezTo>
                <a:cubicBezTo>
                  <a:pt x="291173" y="249992"/>
                  <a:pt x="293329" y="255676"/>
                  <a:pt x="293329" y="261715"/>
                </a:cubicBezTo>
                <a:lnTo>
                  <a:pt x="293329" y="289069"/>
                </a:lnTo>
                <a:cubicBezTo>
                  <a:pt x="293329" y="291201"/>
                  <a:pt x="291533" y="293332"/>
                  <a:pt x="288658" y="293332"/>
                </a:cubicBezTo>
                <a:lnTo>
                  <a:pt x="229737" y="293332"/>
                </a:lnTo>
                <a:cubicBezTo>
                  <a:pt x="227222" y="293332"/>
                  <a:pt x="225425" y="291201"/>
                  <a:pt x="225425" y="289069"/>
                </a:cubicBezTo>
                <a:lnTo>
                  <a:pt x="225425" y="261715"/>
                </a:lnTo>
                <a:cubicBezTo>
                  <a:pt x="225425" y="255676"/>
                  <a:pt x="227222" y="249992"/>
                  <a:pt x="231174" y="245019"/>
                </a:cubicBezTo>
                <a:cubicBezTo>
                  <a:pt x="232611" y="243242"/>
                  <a:pt x="235844" y="242887"/>
                  <a:pt x="237641" y="244663"/>
                </a:cubicBezTo>
                <a:close/>
                <a:moveTo>
                  <a:pt x="12215" y="244663"/>
                </a:moveTo>
                <a:cubicBezTo>
                  <a:pt x="14012" y="246084"/>
                  <a:pt x="14371" y="248926"/>
                  <a:pt x="12575" y="250703"/>
                </a:cubicBezTo>
                <a:cubicBezTo>
                  <a:pt x="10419" y="253900"/>
                  <a:pt x="8622" y="257808"/>
                  <a:pt x="8622" y="261715"/>
                </a:cubicBezTo>
                <a:lnTo>
                  <a:pt x="8622" y="284451"/>
                </a:lnTo>
                <a:lnTo>
                  <a:pt x="59281" y="284451"/>
                </a:lnTo>
                <a:lnTo>
                  <a:pt x="59281" y="261715"/>
                </a:lnTo>
                <a:cubicBezTo>
                  <a:pt x="59281" y="257808"/>
                  <a:pt x="57844" y="253900"/>
                  <a:pt x="54969" y="250703"/>
                </a:cubicBezTo>
                <a:cubicBezTo>
                  <a:pt x="53532" y="248926"/>
                  <a:pt x="53892" y="246084"/>
                  <a:pt x="55688" y="244663"/>
                </a:cubicBezTo>
                <a:cubicBezTo>
                  <a:pt x="57844" y="242887"/>
                  <a:pt x="60359" y="243242"/>
                  <a:pt x="61796" y="245019"/>
                </a:cubicBezTo>
                <a:cubicBezTo>
                  <a:pt x="65748" y="249992"/>
                  <a:pt x="67903" y="255676"/>
                  <a:pt x="67903" y="261715"/>
                </a:cubicBezTo>
                <a:lnTo>
                  <a:pt x="67903" y="289069"/>
                </a:lnTo>
                <a:cubicBezTo>
                  <a:pt x="67903" y="291201"/>
                  <a:pt x="65748" y="293332"/>
                  <a:pt x="63592" y="293332"/>
                </a:cubicBezTo>
                <a:lnTo>
                  <a:pt x="4311" y="293332"/>
                </a:lnTo>
                <a:cubicBezTo>
                  <a:pt x="1796" y="293332"/>
                  <a:pt x="0" y="291201"/>
                  <a:pt x="0" y="289069"/>
                </a:cubicBezTo>
                <a:lnTo>
                  <a:pt x="0" y="261715"/>
                </a:lnTo>
                <a:cubicBezTo>
                  <a:pt x="0" y="255676"/>
                  <a:pt x="1796" y="249992"/>
                  <a:pt x="6107" y="245019"/>
                </a:cubicBezTo>
                <a:cubicBezTo>
                  <a:pt x="7545" y="243242"/>
                  <a:pt x="10419" y="242887"/>
                  <a:pt x="12215" y="244663"/>
                </a:cubicBezTo>
                <a:close/>
                <a:moveTo>
                  <a:pt x="258410" y="216782"/>
                </a:moveTo>
                <a:cubicBezTo>
                  <a:pt x="252766" y="216782"/>
                  <a:pt x="248180" y="221368"/>
                  <a:pt x="248180" y="226659"/>
                </a:cubicBezTo>
                <a:cubicBezTo>
                  <a:pt x="248180" y="232304"/>
                  <a:pt x="252766" y="236890"/>
                  <a:pt x="258410" y="236890"/>
                </a:cubicBezTo>
                <a:cubicBezTo>
                  <a:pt x="264055" y="236890"/>
                  <a:pt x="268641" y="232304"/>
                  <a:pt x="268641" y="226659"/>
                </a:cubicBezTo>
                <a:cubicBezTo>
                  <a:pt x="268641" y="221368"/>
                  <a:pt x="264055" y="216782"/>
                  <a:pt x="258410" y="216782"/>
                </a:cubicBezTo>
                <a:close/>
                <a:moveTo>
                  <a:pt x="32985" y="216782"/>
                </a:moveTo>
                <a:cubicBezTo>
                  <a:pt x="27341" y="216782"/>
                  <a:pt x="22754" y="221368"/>
                  <a:pt x="22754" y="226659"/>
                </a:cubicBezTo>
                <a:cubicBezTo>
                  <a:pt x="22754" y="232304"/>
                  <a:pt x="27341" y="236890"/>
                  <a:pt x="32985" y="236890"/>
                </a:cubicBezTo>
                <a:cubicBezTo>
                  <a:pt x="38629" y="236890"/>
                  <a:pt x="43216" y="232304"/>
                  <a:pt x="43216" y="226659"/>
                </a:cubicBezTo>
                <a:cubicBezTo>
                  <a:pt x="43216" y="221368"/>
                  <a:pt x="38629" y="216782"/>
                  <a:pt x="32985" y="216782"/>
                </a:cubicBezTo>
                <a:close/>
                <a:moveTo>
                  <a:pt x="258410" y="207962"/>
                </a:moveTo>
                <a:cubicBezTo>
                  <a:pt x="268994" y="207962"/>
                  <a:pt x="277460" y="216429"/>
                  <a:pt x="277460" y="226659"/>
                </a:cubicBezTo>
                <a:cubicBezTo>
                  <a:pt x="277460" y="237243"/>
                  <a:pt x="268994" y="245709"/>
                  <a:pt x="258410" y="245709"/>
                </a:cubicBezTo>
                <a:cubicBezTo>
                  <a:pt x="248180" y="245709"/>
                  <a:pt x="239713" y="237243"/>
                  <a:pt x="239713" y="226659"/>
                </a:cubicBezTo>
                <a:cubicBezTo>
                  <a:pt x="239713" y="216429"/>
                  <a:pt x="248180" y="207962"/>
                  <a:pt x="258410" y="207962"/>
                </a:cubicBezTo>
                <a:close/>
                <a:moveTo>
                  <a:pt x="32985" y="207962"/>
                </a:moveTo>
                <a:cubicBezTo>
                  <a:pt x="43568" y="207962"/>
                  <a:pt x="52035" y="216429"/>
                  <a:pt x="52035" y="226659"/>
                </a:cubicBezTo>
                <a:cubicBezTo>
                  <a:pt x="52035" y="237243"/>
                  <a:pt x="43568" y="245709"/>
                  <a:pt x="32985" y="245709"/>
                </a:cubicBezTo>
                <a:cubicBezTo>
                  <a:pt x="22754" y="245709"/>
                  <a:pt x="14288" y="237243"/>
                  <a:pt x="14288" y="226659"/>
                </a:cubicBezTo>
                <a:cubicBezTo>
                  <a:pt x="14288" y="216429"/>
                  <a:pt x="22754" y="207962"/>
                  <a:pt x="32985" y="207962"/>
                </a:cubicBezTo>
                <a:close/>
                <a:moveTo>
                  <a:pt x="141209" y="184150"/>
                </a:moveTo>
                <a:lnTo>
                  <a:pt x="182642" y="184150"/>
                </a:lnTo>
                <a:cubicBezTo>
                  <a:pt x="185164" y="184150"/>
                  <a:pt x="186965" y="186348"/>
                  <a:pt x="186965" y="188913"/>
                </a:cubicBezTo>
                <a:cubicBezTo>
                  <a:pt x="186965" y="191477"/>
                  <a:pt x="185164" y="193309"/>
                  <a:pt x="182642" y="193309"/>
                </a:cubicBezTo>
                <a:lnTo>
                  <a:pt x="141209" y="193309"/>
                </a:lnTo>
                <a:cubicBezTo>
                  <a:pt x="138687" y="193309"/>
                  <a:pt x="136525" y="191477"/>
                  <a:pt x="136525" y="188913"/>
                </a:cubicBezTo>
                <a:cubicBezTo>
                  <a:pt x="136525" y="186348"/>
                  <a:pt x="138687" y="184150"/>
                  <a:pt x="141209" y="184150"/>
                </a:cubicBezTo>
                <a:close/>
                <a:moveTo>
                  <a:pt x="141209" y="153987"/>
                </a:moveTo>
                <a:lnTo>
                  <a:pt x="182642" y="153987"/>
                </a:lnTo>
                <a:cubicBezTo>
                  <a:pt x="185164" y="153987"/>
                  <a:pt x="186965" y="155818"/>
                  <a:pt x="186965" y="158383"/>
                </a:cubicBezTo>
                <a:cubicBezTo>
                  <a:pt x="186965" y="160947"/>
                  <a:pt x="185164" y="163145"/>
                  <a:pt x="182642" y="163145"/>
                </a:cubicBezTo>
                <a:lnTo>
                  <a:pt x="141209" y="163145"/>
                </a:lnTo>
                <a:cubicBezTo>
                  <a:pt x="138687" y="163145"/>
                  <a:pt x="136525" y="160947"/>
                  <a:pt x="136525" y="158383"/>
                </a:cubicBezTo>
                <a:cubicBezTo>
                  <a:pt x="136525" y="155818"/>
                  <a:pt x="138687" y="153987"/>
                  <a:pt x="141209" y="153987"/>
                </a:cubicBezTo>
                <a:close/>
                <a:moveTo>
                  <a:pt x="120945" y="122087"/>
                </a:moveTo>
                <a:lnTo>
                  <a:pt x="120945" y="231936"/>
                </a:lnTo>
                <a:lnTo>
                  <a:pt x="201721" y="231936"/>
                </a:lnTo>
                <a:lnTo>
                  <a:pt x="201721" y="122087"/>
                </a:lnTo>
                <a:lnTo>
                  <a:pt x="120945" y="122087"/>
                </a:lnTo>
                <a:close/>
                <a:moveTo>
                  <a:pt x="91243" y="117765"/>
                </a:moveTo>
                <a:lnTo>
                  <a:pt x="91243" y="218610"/>
                </a:lnTo>
                <a:cubicBezTo>
                  <a:pt x="91243" y="225813"/>
                  <a:pt x="97401" y="231936"/>
                  <a:pt x="104645" y="231936"/>
                </a:cubicBezTo>
                <a:lnTo>
                  <a:pt x="112252" y="231936"/>
                </a:lnTo>
                <a:lnTo>
                  <a:pt x="112252" y="122087"/>
                </a:lnTo>
                <a:lnTo>
                  <a:pt x="104645" y="122087"/>
                </a:lnTo>
                <a:cubicBezTo>
                  <a:pt x="99574" y="122087"/>
                  <a:pt x="94865" y="120286"/>
                  <a:pt x="91243" y="117765"/>
                </a:cubicBezTo>
                <a:close/>
                <a:moveTo>
                  <a:pt x="274150" y="97555"/>
                </a:moveTo>
                <a:cubicBezTo>
                  <a:pt x="276714" y="96837"/>
                  <a:pt x="279278" y="98274"/>
                  <a:pt x="280011" y="100430"/>
                </a:cubicBezTo>
                <a:cubicBezTo>
                  <a:pt x="291734" y="132770"/>
                  <a:pt x="291001" y="168344"/>
                  <a:pt x="277813" y="199966"/>
                </a:cubicBezTo>
                <a:cubicBezTo>
                  <a:pt x="277080" y="201763"/>
                  <a:pt x="275249" y="202841"/>
                  <a:pt x="273783" y="202841"/>
                </a:cubicBezTo>
                <a:cubicBezTo>
                  <a:pt x="273051" y="202841"/>
                  <a:pt x="272684" y="202841"/>
                  <a:pt x="271952" y="202482"/>
                </a:cubicBezTo>
                <a:cubicBezTo>
                  <a:pt x="269387" y="201404"/>
                  <a:pt x="268288" y="198888"/>
                  <a:pt x="269387" y="196732"/>
                </a:cubicBezTo>
                <a:cubicBezTo>
                  <a:pt x="281843" y="166907"/>
                  <a:pt x="282209" y="133848"/>
                  <a:pt x="271585" y="103305"/>
                </a:cubicBezTo>
                <a:cubicBezTo>
                  <a:pt x="270853" y="101149"/>
                  <a:pt x="271952" y="98633"/>
                  <a:pt x="274150" y="97555"/>
                </a:cubicBezTo>
                <a:close/>
                <a:moveTo>
                  <a:pt x="20584" y="95972"/>
                </a:moveTo>
                <a:cubicBezTo>
                  <a:pt x="22807" y="96695"/>
                  <a:pt x="24289" y="99224"/>
                  <a:pt x="23177" y="101753"/>
                </a:cubicBezTo>
                <a:cubicBezTo>
                  <a:pt x="12435" y="131379"/>
                  <a:pt x="12806" y="164257"/>
                  <a:pt x="24289" y="193883"/>
                </a:cubicBezTo>
                <a:cubicBezTo>
                  <a:pt x="25029" y="196051"/>
                  <a:pt x="23918" y="198580"/>
                  <a:pt x="21696" y="199664"/>
                </a:cubicBezTo>
                <a:cubicBezTo>
                  <a:pt x="20955" y="199664"/>
                  <a:pt x="20584" y="199664"/>
                  <a:pt x="19844" y="199664"/>
                </a:cubicBezTo>
                <a:cubicBezTo>
                  <a:pt x="17991" y="199664"/>
                  <a:pt x="16510" y="198580"/>
                  <a:pt x="15769" y="197135"/>
                </a:cubicBezTo>
                <a:cubicBezTo>
                  <a:pt x="3545" y="165341"/>
                  <a:pt x="3175" y="130656"/>
                  <a:pt x="14658" y="98863"/>
                </a:cubicBezTo>
                <a:cubicBezTo>
                  <a:pt x="15399" y="96334"/>
                  <a:pt x="17991" y="95250"/>
                  <a:pt x="20584" y="95972"/>
                </a:cubicBezTo>
                <a:close/>
                <a:moveTo>
                  <a:pt x="104645" y="86431"/>
                </a:moveTo>
                <a:cubicBezTo>
                  <a:pt x="97401" y="86431"/>
                  <a:pt x="91243" y="92553"/>
                  <a:pt x="91243" y="99757"/>
                </a:cubicBezTo>
                <a:cubicBezTo>
                  <a:pt x="91243" y="107320"/>
                  <a:pt x="97401" y="113443"/>
                  <a:pt x="104645" y="113443"/>
                </a:cubicBezTo>
                <a:lnTo>
                  <a:pt x="192665" y="113443"/>
                </a:lnTo>
                <a:cubicBezTo>
                  <a:pt x="189405" y="104799"/>
                  <a:pt x="189405" y="95435"/>
                  <a:pt x="192665" y="86431"/>
                </a:cubicBezTo>
                <a:lnTo>
                  <a:pt x="104645" y="86431"/>
                </a:lnTo>
                <a:close/>
                <a:moveTo>
                  <a:pt x="104645" y="77787"/>
                </a:moveTo>
                <a:lnTo>
                  <a:pt x="206067" y="77787"/>
                </a:lnTo>
                <a:cubicBezTo>
                  <a:pt x="208603" y="77787"/>
                  <a:pt x="210776" y="79948"/>
                  <a:pt x="210776" y="82109"/>
                </a:cubicBezTo>
                <a:cubicBezTo>
                  <a:pt x="210776" y="84630"/>
                  <a:pt x="208603" y="86431"/>
                  <a:pt x="206067" y="86431"/>
                </a:cubicBezTo>
                <a:lnTo>
                  <a:pt x="202807" y="86431"/>
                </a:lnTo>
                <a:cubicBezTo>
                  <a:pt x="198098" y="95074"/>
                  <a:pt x="198098" y="104799"/>
                  <a:pt x="202807" y="113443"/>
                </a:cubicBezTo>
                <a:lnTo>
                  <a:pt x="206067" y="113443"/>
                </a:lnTo>
                <a:cubicBezTo>
                  <a:pt x="208603" y="113443"/>
                  <a:pt x="210776" y="115243"/>
                  <a:pt x="210776" y="117765"/>
                </a:cubicBezTo>
                <a:lnTo>
                  <a:pt x="210776" y="236258"/>
                </a:lnTo>
                <a:cubicBezTo>
                  <a:pt x="210776" y="238779"/>
                  <a:pt x="208603" y="240940"/>
                  <a:pt x="206067" y="240940"/>
                </a:cubicBezTo>
                <a:lnTo>
                  <a:pt x="104645" y="240940"/>
                </a:lnTo>
                <a:cubicBezTo>
                  <a:pt x="92330" y="240940"/>
                  <a:pt x="82550" y="230856"/>
                  <a:pt x="82550" y="218610"/>
                </a:cubicBezTo>
                <a:lnTo>
                  <a:pt x="82550" y="99757"/>
                </a:lnTo>
                <a:cubicBezTo>
                  <a:pt x="82550" y="87511"/>
                  <a:pt x="92330" y="77787"/>
                  <a:pt x="104645" y="77787"/>
                </a:cubicBezTo>
                <a:close/>
                <a:moveTo>
                  <a:pt x="237641" y="36713"/>
                </a:moveTo>
                <a:cubicBezTo>
                  <a:pt x="239437" y="37787"/>
                  <a:pt x="239796" y="40649"/>
                  <a:pt x="238000" y="42795"/>
                </a:cubicBezTo>
                <a:cubicBezTo>
                  <a:pt x="235485" y="45657"/>
                  <a:pt x="234048" y="49950"/>
                  <a:pt x="234048" y="53885"/>
                </a:cubicBezTo>
                <a:lnTo>
                  <a:pt x="234048" y="76781"/>
                </a:lnTo>
                <a:lnTo>
                  <a:pt x="284347" y="76781"/>
                </a:lnTo>
                <a:lnTo>
                  <a:pt x="284347" y="53885"/>
                </a:lnTo>
                <a:cubicBezTo>
                  <a:pt x="284347" y="49950"/>
                  <a:pt x="282910" y="45657"/>
                  <a:pt x="280395" y="42795"/>
                </a:cubicBezTo>
                <a:cubicBezTo>
                  <a:pt x="278958" y="40649"/>
                  <a:pt x="278958" y="37787"/>
                  <a:pt x="281113" y="36713"/>
                </a:cubicBezTo>
                <a:cubicBezTo>
                  <a:pt x="282910" y="34925"/>
                  <a:pt x="285784" y="35282"/>
                  <a:pt x="287221" y="37071"/>
                </a:cubicBezTo>
                <a:cubicBezTo>
                  <a:pt x="291173" y="41722"/>
                  <a:pt x="293329" y="47804"/>
                  <a:pt x="293329" y="53885"/>
                </a:cubicBezTo>
                <a:lnTo>
                  <a:pt x="293329" y="81074"/>
                </a:lnTo>
                <a:cubicBezTo>
                  <a:pt x="293329" y="83578"/>
                  <a:pt x="291533" y="85367"/>
                  <a:pt x="288658" y="85367"/>
                </a:cubicBezTo>
                <a:lnTo>
                  <a:pt x="229737" y="85367"/>
                </a:lnTo>
                <a:cubicBezTo>
                  <a:pt x="227222" y="85367"/>
                  <a:pt x="225425" y="83578"/>
                  <a:pt x="225425" y="81074"/>
                </a:cubicBezTo>
                <a:lnTo>
                  <a:pt x="225425" y="53885"/>
                </a:lnTo>
                <a:cubicBezTo>
                  <a:pt x="225425" y="47804"/>
                  <a:pt x="227222" y="41722"/>
                  <a:pt x="231174" y="37071"/>
                </a:cubicBezTo>
                <a:cubicBezTo>
                  <a:pt x="232970" y="35282"/>
                  <a:pt x="235844" y="34925"/>
                  <a:pt x="237641" y="36713"/>
                </a:cubicBezTo>
                <a:close/>
                <a:moveTo>
                  <a:pt x="12215" y="36713"/>
                </a:moveTo>
                <a:cubicBezTo>
                  <a:pt x="14012" y="37787"/>
                  <a:pt x="14371" y="40649"/>
                  <a:pt x="12575" y="42795"/>
                </a:cubicBezTo>
                <a:cubicBezTo>
                  <a:pt x="10419" y="45657"/>
                  <a:pt x="8622" y="49950"/>
                  <a:pt x="8622" y="53885"/>
                </a:cubicBezTo>
                <a:lnTo>
                  <a:pt x="8622" y="76781"/>
                </a:lnTo>
                <a:lnTo>
                  <a:pt x="59281" y="76781"/>
                </a:lnTo>
                <a:lnTo>
                  <a:pt x="59281" y="53885"/>
                </a:lnTo>
                <a:cubicBezTo>
                  <a:pt x="59281" y="49950"/>
                  <a:pt x="57844" y="45657"/>
                  <a:pt x="54969" y="42795"/>
                </a:cubicBezTo>
                <a:cubicBezTo>
                  <a:pt x="53532" y="40649"/>
                  <a:pt x="53892" y="37787"/>
                  <a:pt x="55688" y="36713"/>
                </a:cubicBezTo>
                <a:cubicBezTo>
                  <a:pt x="57844" y="34925"/>
                  <a:pt x="60359" y="35282"/>
                  <a:pt x="61796" y="37071"/>
                </a:cubicBezTo>
                <a:cubicBezTo>
                  <a:pt x="65748" y="41722"/>
                  <a:pt x="67903" y="47804"/>
                  <a:pt x="67903" y="53885"/>
                </a:cubicBezTo>
                <a:lnTo>
                  <a:pt x="67903" y="81074"/>
                </a:lnTo>
                <a:cubicBezTo>
                  <a:pt x="67903" y="83578"/>
                  <a:pt x="65748" y="85367"/>
                  <a:pt x="63592" y="85367"/>
                </a:cubicBezTo>
                <a:lnTo>
                  <a:pt x="4311" y="85367"/>
                </a:lnTo>
                <a:cubicBezTo>
                  <a:pt x="1796" y="85367"/>
                  <a:pt x="0" y="83578"/>
                  <a:pt x="0" y="81074"/>
                </a:cubicBezTo>
                <a:lnTo>
                  <a:pt x="0" y="53885"/>
                </a:lnTo>
                <a:cubicBezTo>
                  <a:pt x="0" y="47804"/>
                  <a:pt x="1796" y="41722"/>
                  <a:pt x="6107" y="37071"/>
                </a:cubicBezTo>
                <a:cubicBezTo>
                  <a:pt x="7545" y="35282"/>
                  <a:pt x="10419" y="34925"/>
                  <a:pt x="12215" y="36713"/>
                </a:cubicBezTo>
                <a:close/>
                <a:moveTo>
                  <a:pt x="258410" y="8466"/>
                </a:moveTo>
                <a:cubicBezTo>
                  <a:pt x="252766" y="8466"/>
                  <a:pt x="248180" y="13405"/>
                  <a:pt x="248180" y="18697"/>
                </a:cubicBezTo>
                <a:cubicBezTo>
                  <a:pt x="248180" y="24341"/>
                  <a:pt x="252766" y="28928"/>
                  <a:pt x="258410" y="28928"/>
                </a:cubicBezTo>
                <a:cubicBezTo>
                  <a:pt x="264055" y="28928"/>
                  <a:pt x="268641" y="24341"/>
                  <a:pt x="268641" y="18697"/>
                </a:cubicBezTo>
                <a:cubicBezTo>
                  <a:pt x="268641" y="13405"/>
                  <a:pt x="264055" y="8466"/>
                  <a:pt x="258410" y="8466"/>
                </a:cubicBezTo>
                <a:close/>
                <a:moveTo>
                  <a:pt x="32985" y="8466"/>
                </a:moveTo>
                <a:cubicBezTo>
                  <a:pt x="27341" y="8466"/>
                  <a:pt x="22754" y="13405"/>
                  <a:pt x="22754" y="18697"/>
                </a:cubicBezTo>
                <a:cubicBezTo>
                  <a:pt x="22754" y="24341"/>
                  <a:pt x="27341" y="28928"/>
                  <a:pt x="32985" y="28928"/>
                </a:cubicBezTo>
                <a:cubicBezTo>
                  <a:pt x="38629" y="28928"/>
                  <a:pt x="43216" y="24341"/>
                  <a:pt x="43216" y="18697"/>
                </a:cubicBezTo>
                <a:cubicBezTo>
                  <a:pt x="43216" y="13405"/>
                  <a:pt x="38629" y="8466"/>
                  <a:pt x="32985" y="8466"/>
                </a:cubicBezTo>
                <a:close/>
                <a:moveTo>
                  <a:pt x="145691" y="6778"/>
                </a:moveTo>
                <a:cubicBezTo>
                  <a:pt x="171211" y="6778"/>
                  <a:pt x="196731" y="13556"/>
                  <a:pt x="219015" y="27113"/>
                </a:cubicBezTo>
                <a:cubicBezTo>
                  <a:pt x="221531" y="28559"/>
                  <a:pt x="221891" y="31089"/>
                  <a:pt x="220813" y="33258"/>
                </a:cubicBezTo>
                <a:cubicBezTo>
                  <a:pt x="219015" y="35427"/>
                  <a:pt x="216499" y="36150"/>
                  <a:pt x="214702" y="34704"/>
                </a:cubicBezTo>
                <a:cubicBezTo>
                  <a:pt x="172648" y="9037"/>
                  <a:pt x="118733" y="9037"/>
                  <a:pt x="77038" y="34704"/>
                </a:cubicBezTo>
                <a:cubicBezTo>
                  <a:pt x="76320" y="35427"/>
                  <a:pt x="75601" y="35427"/>
                  <a:pt x="74882" y="35427"/>
                </a:cubicBezTo>
                <a:cubicBezTo>
                  <a:pt x="73444" y="35427"/>
                  <a:pt x="72006" y="34704"/>
                  <a:pt x="70928" y="33258"/>
                </a:cubicBezTo>
                <a:cubicBezTo>
                  <a:pt x="69850" y="31089"/>
                  <a:pt x="70209" y="28559"/>
                  <a:pt x="72366" y="27113"/>
                </a:cubicBezTo>
                <a:cubicBezTo>
                  <a:pt x="94651" y="13556"/>
                  <a:pt x="120171" y="6778"/>
                  <a:pt x="145691" y="6778"/>
                </a:cubicBezTo>
                <a:close/>
                <a:moveTo>
                  <a:pt x="258410" y="0"/>
                </a:moveTo>
                <a:cubicBezTo>
                  <a:pt x="268994" y="0"/>
                  <a:pt x="277460" y="8466"/>
                  <a:pt x="277460" y="18697"/>
                </a:cubicBezTo>
                <a:cubicBezTo>
                  <a:pt x="277460" y="29280"/>
                  <a:pt x="268994" y="37747"/>
                  <a:pt x="258410" y="37747"/>
                </a:cubicBezTo>
                <a:cubicBezTo>
                  <a:pt x="248180" y="37747"/>
                  <a:pt x="239713" y="29280"/>
                  <a:pt x="239713" y="18697"/>
                </a:cubicBezTo>
                <a:cubicBezTo>
                  <a:pt x="239713" y="8466"/>
                  <a:pt x="248180" y="0"/>
                  <a:pt x="258410" y="0"/>
                </a:cubicBezTo>
                <a:close/>
                <a:moveTo>
                  <a:pt x="32985" y="0"/>
                </a:moveTo>
                <a:cubicBezTo>
                  <a:pt x="43568" y="0"/>
                  <a:pt x="52035" y="8466"/>
                  <a:pt x="52035" y="18697"/>
                </a:cubicBezTo>
                <a:cubicBezTo>
                  <a:pt x="52035" y="29280"/>
                  <a:pt x="43568" y="37747"/>
                  <a:pt x="32985" y="37747"/>
                </a:cubicBezTo>
                <a:cubicBezTo>
                  <a:pt x="22754" y="37747"/>
                  <a:pt x="14288" y="29280"/>
                  <a:pt x="14288" y="18697"/>
                </a:cubicBezTo>
                <a:cubicBezTo>
                  <a:pt x="14288" y="8466"/>
                  <a:pt x="22754" y="0"/>
                  <a:pt x="32985" y="0"/>
                </a:cubicBezTo>
                <a:close/>
              </a:path>
            </a:pathLst>
          </a:custGeom>
          <a:solidFill>
            <a:schemeClr val="bg1"/>
          </a:solidFill>
          <a:ln>
            <a:noFill/>
          </a:ln>
          <a:effectLst/>
        </p:spPr>
        <p:txBody>
          <a:bodyPr anchor="ctr"/>
          <a:lstStyle/>
          <a:p>
            <a:endParaRPr lang="en-GB" sz="850">
              <a:latin typeface="Lato Light" panose="020F0502020204030203" pitchFamily="34" charset="0"/>
            </a:endParaRPr>
          </a:p>
        </p:txBody>
      </p:sp>
      <p:sp>
        <p:nvSpPr>
          <p:cNvPr id="35" name="Shape 2584">
            <a:extLst>
              <a:ext uri="{FF2B5EF4-FFF2-40B4-BE49-F238E27FC236}">
                <a16:creationId xmlns:a16="http://schemas.microsoft.com/office/drawing/2014/main" id="{B124F7B0-192D-C2B6-BA37-F000958DC17B}"/>
              </a:ext>
            </a:extLst>
          </p:cNvPr>
          <p:cNvSpPr>
            <a:spLocks noChangeAspect="1"/>
          </p:cNvSpPr>
          <p:nvPr/>
        </p:nvSpPr>
        <p:spPr>
          <a:xfrm>
            <a:off x="6458400" y="3903469"/>
            <a:ext cx="376163" cy="376163"/>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GB" sz="1500" b="1">
              <a:latin typeface="Open Sans Semibold" charset="0"/>
              <a:ea typeface="Open Sans Semibold" charset="0"/>
              <a:cs typeface="Open Sans Semibold" charset="0"/>
            </a:endParaRPr>
          </a:p>
        </p:txBody>
      </p:sp>
      <p:pic>
        <p:nvPicPr>
          <p:cNvPr id="36" name="Grafik 35" descr="Ein Bild, das Grafiken, Kreis, Design enthält.&#10;&#10;Automatisch generierte Beschreibung">
            <a:extLst>
              <a:ext uri="{FF2B5EF4-FFF2-40B4-BE49-F238E27FC236}">
                <a16:creationId xmlns:a16="http://schemas.microsoft.com/office/drawing/2014/main" id="{7AAF3324-C2A3-DAB1-68A0-73CE34429F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05598" y="2987397"/>
            <a:ext cx="338555" cy="338555"/>
          </a:xfrm>
          <a:prstGeom prst="rect">
            <a:avLst/>
          </a:prstGeom>
        </p:spPr>
      </p:pic>
    </p:spTree>
    <p:extLst>
      <p:ext uri="{BB962C8B-B14F-4D97-AF65-F5344CB8AC3E}">
        <p14:creationId xmlns:p14="http://schemas.microsoft.com/office/powerpoint/2010/main" val="9331291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9C45917E-71D1-E097-56B7-4BBC24F5BFC8}"/>
              </a:ext>
            </a:extLst>
          </p:cNvPr>
          <p:cNvSpPr>
            <a:spLocks noGrp="1"/>
          </p:cNvSpPr>
          <p:nvPr>
            <p:ph type="dt" sz="half" idx="14"/>
          </p:nvPr>
        </p:nvSpPr>
        <p:spPr/>
        <p:txBody>
          <a:bodyPr/>
          <a:lstStyle/>
          <a:p>
            <a:r>
              <a:rPr lang="de-CH"/>
              <a:t>06.02.2025</a:t>
            </a:r>
            <a:endParaRPr lang="de-CH" dirty="0"/>
          </a:p>
        </p:txBody>
      </p:sp>
      <p:sp>
        <p:nvSpPr>
          <p:cNvPr id="3" name="Fußzeilenplatzhalter 2">
            <a:extLst>
              <a:ext uri="{FF2B5EF4-FFF2-40B4-BE49-F238E27FC236}">
                <a16:creationId xmlns:a16="http://schemas.microsoft.com/office/drawing/2014/main" id="{20D2EC5F-807F-C141-705A-47BC5B902924}"/>
              </a:ext>
            </a:extLst>
          </p:cNvPr>
          <p:cNvSpPr>
            <a:spLocks noGrp="1"/>
          </p:cNvSpPr>
          <p:nvPr>
            <p:ph type="ftr" sz="quarter" idx="15"/>
          </p:nvPr>
        </p:nvSpPr>
        <p:spPr/>
        <p:txBody>
          <a:bodyPr/>
          <a:lstStyle/>
          <a:p>
            <a:r>
              <a:rPr lang="de-CH" dirty="0"/>
              <a:t>The UZH Teaching Fund: </a:t>
            </a:r>
            <a:r>
              <a:rPr lang="de-CH" dirty="0" err="1"/>
              <a:t>Overview</a:t>
            </a:r>
            <a:r>
              <a:rPr lang="de-CH"/>
              <a:t> and Information Event</a:t>
            </a:r>
            <a:endParaRPr lang="de-CH" dirty="0"/>
          </a:p>
        </p:txBody>
      </p:sp>
      <p:sp>
        <p:nvSpPr>
          <p:cNvPr id="4" name="Foliennummernplatzhalter 3">
            <a:extLst>
              <a:ext uri="{FF2B5EF4-FFF2-40B4-BE49-F238E27FC236}">
                <a16:creationId xmlns:a16="http://schemas.microsoft.com/office/drawing/2014/main" id="{A4B2F198-248C-413D-0504-AC23D15C556F}"/>
              </a:ext>
            </a:extLst>
          </p:cNvPr>
          <p:cNvSpPr>
            <a:spLocks noGrp="1"/>
          </p:cNvSpPr>
          <p:nvPr>
            <p:ph type="sldNum" sz="quarter" idx="16"/>
          </p:nvPr>
        </p:nvSpPr>
        <p:spPr/>
        <p:txBody>
          <a:bodyPr/>
          <a:lstStyle/>
          <a:p>
            <a:fld id="{442AD375-037F-43D0-B059-5172DA06796A}" type="slidenum">
              <a:rPr lang="de-CH" smtClean="0"/>
              <a:pPr/>
              <a:t>13</a:t>
            </a:fld>
            <a:endParaRPr lang="de-CH" dirty="0"/>
          </a:p>
        </p:txBody>
      </p:sp>
      <p:sp>
        <p:nvSpPr>
          <p:cNvPr id="5" name="Inhaltsplatzhalter 4">
            <a:extLst>
              <a:ext uri="{FF2B5EF4-FFF2-40B4-BE49-F238E27FC236}">
                <a16:creationId xmlns:a16="http://schemas.microsoft.com/office/drawing/2014/main" id="{FCF6848B-85A0-98F2-23B6-2FBB057C2A0F}"/>
              </a:ext>
            </a:extLst>
          </p:cNvPr>
          <p:cNvSpPr>
            <a:spLocks noGrp="1"/>
          </p:cNvSpPr>
          <p:nvPr>
            <p:ph idx="1"/>
          </p:nvPr>
        </p:nvSpPr>
        <p:spPr/>
        <p:txBody>
          <a:bodyPr/>
          <a:lstStyle/>
          <a:p>
            <a:r>
              <a:rPr lang="de-DE" b="1" dirty="0"/>
              <a:t>Link </a:t>
            </a:r>
            <a:r>
              <a:rPr lang="de-DE" b="1" dirty="0" err="1"/>
              <a:t>to</a:t>
            </a:r>
            <a:r>
              <a:rPr lang="de-DE" b="1" dirty="0"/>
              <a:t>  </a:t>
            </a:r>
            <a:r>
              <a:rPr lang="de-DE" b="1" dirty="0" err="1"/>
              <a:t>call</a:t>
            </a:r>
            <a:r>
              <a:rPr lang="de-DE" b="1" dirty="0"/>
              <a:t> </a:t>
            </a:r>
            <a:r>
              <a:rPr lang="de-DE" b="1" dirty="0" err="1"/>
              <a:t>for</a:t>
            </a:r>
            <a:r>
              <a:rPr lang="de-DE" b="1" dirty="0"/>
              <a:t> </a:t>
            </a:r>
            <a:r>
              <a:rPr lang="de-DE" b="1" dirty="0" err="1"/>
              <a:t>proposals</a:t>
            </a:r>
            <a:endParaRPr lang="de-DE" b="1" dirty="0"/>
          </a:p>
        </p:txBody>
      </p:sp>
      <p:sp>
        <p:nvSpPr>
          <p:cNvPr id="6" name="Titel 5">
            <a:extLst>
              <a:ext uri="{FF2B5EF4-FFF2-40B4-BE49-F238E27FC236}">
                <a16:creationId xmlns:a16="http://schemas.microsoft.com/office/drawing/2014/main" id="{6FAC7265-1B6F-300A-7D99-3574074DC287}"/>
              </a:ext>
            </a:extLst>
          </p:cNvPr>
          <p:cNvSpPr>
            <a:spLocks noGrp="1"/>
          </p:cNvSpPr>
          <p:nvPr>
            <p:ph type="title"/>
          </p:nvPr>
        </p:nvSpPr>
        <p:spPr/>
        <p:txBody>
          <a:bodyPr/>
          <a:lstStyle/>
          <a:p>
            <a:r>
              <a:rPr lang="de-DE" dirty="0" err="1"/>
              <a:t>Important</a:t>
            </a:r>
            <a:r>
              <a:rPr lang="de-DE" dirty="0"/>
              <a:t> links and </a:t>
            </a:r>
            <a:r>
              <a:rPr lang="de-DE" dirty="0" err="1"/>
              <a:t>resources</a:t>
            </a:r>
            <a:endParaRPr lang="de-DE" dirty="0"/>
          </a:p>
        </p:txBody>
      </p:sp>
      <p:sp>
        <p:nvSpPr>
          <p:cNvPr id="7" name="Inhaltsplatzhalter 6">
            <a:extLst>
              <a:ext uri="{FF2B5EF4-FFF2-40B4-BE49-F238E27FC236}">
                <a16:creationId xmlns:a16="http://schemas.microsoft.com/office/drawing/2014/main" id="{6EFCE655-1D46-78C1-BC7A-FEBA08E55ED0}"/>
              </a:ext>
            </a:extLst>
          </p:cNvPr>
          <p:cNvSpPr>
            <a:spLocks noGrp="1"/>
          </p:cNvSpPr>
          <p:nvPr>
            <p:ph idx="19"/>
          </p:nvPr>
        </p:nvSpPr>
        <p:spPr/>
        <p:txBody>
          <a:bodyPr/>
          <a:lstStyle/>
          <a:p>
            <a:r>
              <a:rPr lang="de-DE" b="1" dirty="0"/>
              <a:t>Link </a:t>
            </a:r>
            <a:r>
              <a:rPr lang="de-DE" b="1" dirty="0" err="1"/>
              <a:t>to</a:t>
            </a:r>
            <a:r>
              <a:rPr lang="de-DE" b="1" dirty="0"/>
              <a:t> web </a:t>
            </a:r>
            <a:r>
              <a:rPr lang="de-DE" b="1" dirty="0" err="1"/>
              <a:t>tool</a:t>
            </a:r>
            <a:r>
              <a:rPr lang="de-DE" b="1" dirty="0"/>
              <a:t> </a:t>
            </a:r>
            <a:r>
              <a:rPr lang="de-DE" b="1" dirty="0" err="1"/>
              <a:t>for</a:t>
            </a:r>
            <a:r>
              <a:rPr lang="de-DE" b="1" dirty="0"/>
              <a:t> </a:t>
            </a:r>
            <a:r>
              <a:rPr lang="de-DE" b="1" dirty="0" err="1"/>
              <a:t>submitting</a:t>
            </a:r>
            <a:r>
              <a:rPr lang="de-DE" b="1" dirty="0"/>
              <a:t> </a:t>
            </a:r>
            <a:r>
              <a:rPr lang="de-DE" b="1" dirty="0" err="1"/>
              <a:t>proposals</a:t>
            </a:r>
            <a:endParaRPr lang="de-DE" b="1" dirty="0"/>
          </a:p>
          <a:p>
            <a:endParaRPr lang="de-DE" dirty="0"/>
          </a:p>
          <a:p>
            <a:endParaRPr lang="de-DE" dirty="0"/>
          </a:p>
          <a:p>
            <a:endParaRPr lang="de-DE" dirty="0"/>
          </a:p>
          <a:p>
            <a:endParaRPr lang="de-DE" dirty="0"/>
          </a:p>
          <a:p>
            <a:endParaRPr lang="de-DE" dirty="0"/>
          </a:p>
        </p:txBody>
      </p:sp>
      <p:pic>
        <p:nvPicPr>
          <p:cNvPr id="9" name="Grafik 8" descr="Ein Bild, das Muster, Quadrat, Symmetrie, Kunst enthält.&#10;&#10;KI-generierte Inhalte können fehlerhaft sein.">
            <a:extLst>
              <a:ext uri="{FF2B5EF4-FFF2-40B4-BE49-F238E27FC236}">
                <a16:creationId xmlns:a16="http://schemas.microsoft.com/office/drawing/2014/main" id="{E7E9EC05-5E29-5BD0-EFFF-4028B6C32A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4783" y="2219081"/>
            <a:ext cx="2865600" cy="2865600"/>
          </a:xfrm>
          <a:prstGeom prst="rect">
            <a:avLst/>
          </a:prstGeom>
        </p:spPr>
      </p:pic>
      <p:pic>
        <p:nvPicPr>
          <p:cNvPr id="15" name="Inhaltsplatzhalter 14" descr="Ein Bild, das Muster, nähen, Pixel enthält.&#10;&#10;KI-generierte Inhalte können fehlerhaft sein.">
            <a:extLst>
              <a:ext uri="{FF2B5EF4-FFF2-40B4-BE49-F238E27FC236}">
                <a16:creationId xmlns:a16="http://schemas.microsoft.com/office/drawing/2014/main" id="{447D970B-D214-AB76-E1D1-224574285DDE}"/>
              </a:ext>
            </a:extLst>
          </p:cNvPr>
          <p:cNvPicPr>
            <a:picLocks noGrp="1" noChangeAspect="1"/>
          </p:cNvPicPr>
          <p:nvPr>
            <p:ph idx="20"/>
          </p:nvPr>
        </p:nvPicPr>
        <p:blipFill>
          <a:blip r:embed="rId3">
            <a:extLst>
              <a:ext uri="{28A0092B-C50C-407E-A947-70E740481C1C}">
                <a14:useLocalDpi xmlns:a14="http://schemas.microsoft.com/office/drawing/2010/main" val="0"/>
              </a:ext>
            </a:extLst>
          </a:blip>
          <a:stretch>
            <a:fillRect/>
          </a:stretch>
        </p:blipFill>
        <p:spPr>
          <a:xfrm>
            <a:off x="280429" y="2219081"/>
            <a:ext cx="2866103" cy="2866103"/>
          </a:xfrm>
        </p:spPr>
      </p:pic>
      <p:sp>
        <p:nvSpPr>
          <p:cNvPr id="16" name="Inhaltsplatzhalter 6">
            <a:extLst>
              <a:ext uri="{FF2B5EF4-FFF2-40B4-BE49-F238E27FC236}">
                <a16:creationId xmlns:a16="http://schemas.microsoft.com/office/drawing/2014/main" id="{85210FAB-1A90-DE10-582B-1F72AA15B04B}"/>
              </a:ext>
            </a:extLst>
          </p:cNvPr>
          <p:cNvSpPr txBox="1">
            <a:spLocks/>
          </p:cNvSpPr>
          <p:nvPr/>
        </p:nvSpPr>
        <p:spPr>
          <a:xfrm>
            <a:off x="8156525" y="870744"/>
            <a:ext cx="3765600" cy="5353844"/>
          </a:xfrm>
          <a:prstGeom prst="rect">
            <a:avLst/>
          </a:prstGeom>
        </p:spPr>
        <p:txBody>
          <a:bodyPr vert="horz" lIns="0" tIns="0" rIns="0" bIns="0" rtlCol="0">
            <a:noAutofit/>
          </a:bodyPr>
          <a:lstStyle>
            <a:lvl1pPr marL="0" indent="0" algn="l" defTabSz="914400" rtl="0" eaLnBrk="1" latinLnBrk="0" hangingPunct="1">
              <a:lnSpc>
                <a:spcPct val="103000"/>
              </a:lnSpc>
              <a:spcBef>
                <a:spcPts val="0"/>
              </a:spcBef>
              <a:buFont typeface="+mj-lt"/>
              <a:buNone/>
              <a:defRPr sz="1600" kern="1200" spc="0" baseline="0">
                <a:solidFill>
                  <a:schemeClr val="tx1"/>
                </a:solidFill>
                <a:latin typeface="+mn-lt"/>
                <a:ea typeface="+mn-ea"/>
                <a:cs typeface="+mn-cs"/>
              </a:defRPr>
            </a:lvl1pPr>
            <a:lvl2pPr marL="226800" indent="-226800" algn="l" defTabSz="914400" rtl="0" eaLnBrk="1" latinLnBrk="0" hangingPunct="1">
              <a:lnSpc>
                <a:spcPct val="103000"/>
              </a:lnSpc>
              <a:spcBef>
                <a:spcPts val="1000"/>
              </a:spcBef>
              <a:spcAft>
                <a:spcPts val="0"/>
              </a:spcAft>
              <a:buFont typeface="Source Sans Pro" panose="020B0503030403020204" pitchFamily="34" charset="0"/>
              <a:buChar char="―"/>
              <a:defRPr sz="1600" kern="1200" spc="0" baseline="0">
                <a:solidFill>
                  <a:schemeClr val="tx1"/>
                </a:solidFill>
                <a:latin typeface="+mn-lt"/>
                <a:ea typeface="+mn-ea"/>
                <a:cs typeface="+mn-cs"/>
              </a:defRPr>
            </a:lvl2pPr>
            <a:lvl3pPr marL="658800" indent="-226800" algn="l" defTabSz="914400" rtl="0" eaLnBrk="1" latinLnBrk="0" hangingPunct="1">
              <a:lnSpc>
                <a:spcPct val="103000"/>
              </a:lnSpc>
              <a:spcBef>
                <a:spcPts val="1000"/>
              </a:spcBef>
              <a:spcAft>
                <a:spcPts val="0"/>
              </a:spcAft>
              <a:buFont typeface="Source Sans Pro" panose="020B0503030403020204" pitchFamily="34" charset="0"/>
              <a:buChar char="―"/>
              <a:defRPr sz="1600" kern="1200" spc="0" baseline="0">
                <a:solidFill>
                  <a:schemeClr val="tx1"/>
                </a:solidFill>
                <a:latin typeface="+mn-lt"/>
                <a:ea typeface="+mn-ea"/>
                <a:cs typeface="+mn-cs"/>
              </a:defRPr>
            </a:lvl3pPr>
            <a:lvl4pPr marL="1090800" indent="-226800" algn="l" defTabSz="914400" rtl="0" eaLnBrk="1" latinLnBrk="0" hangingPunct="1">
              <a:lnSpc>
                <a:spcPct val="103000"/>
              </a:lnSpc>
              <a:spcBef>
                <a:spcPts val="1000"/>
              </a:spcBef>
              <a:spcAft>
                <a:spcPts val="0"/>
              </a:spcAft>
              <a:buFont typeface="Source Sans Pro" panose="020B0503030403020204" pitchFamily="34" charset="0"/>
              <a:buChar char="―"/>
              <a:defRPr sz="1600" kern="1200" spc="0" baseline="0">
                <a:solidFill>
                  <a:schemeClr val="tx1"/>
                </a:solidFill>
                <a:latin typeface="+mn-lt"/>
                <a:ea typeface="+mn-ea"/>
                <a:cs typeface="+mn-cs"/>
              </a:defRPr>
            </a:lvl4pPr>
            <a:lvl5pPr marL="1522800" indent="-226800" algn="l" defTabSz="914400" rtl="0" eaLnBrk="1" latinLnBrk="0" hangingPunct="1">
              <a:lnSpc>
                <a:spcPct val="103000"/>
              </a:lnSpc>
              <a:spcBef>
                <a:spcPts val="1000"/>
              </a:spcBef>
              <a:spcAft>
                <a:spcPts val="0"/>
              </a:spcAft>
              <a:buFont typeface="Source Sans Pro" panose="020B0503030403020204" pitchFamily="34" charset="0"/>
              <a:buChar char="―"/>
              <a:defRPr sz="1600" kern="1200" spc="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b="1" dirty="0" err="1"/>
              <a:t>Important</a:t>
            </a:r>
            <a:r>
              <a:rPr lang="de-DE" b="1" dirty="0"/>
              <a:t> </a:t>
            </a:r>
            <a:r>
              <a:rPr lang="de-DE" b="1" dirty="0" err="1"/>
              <a:t>note</a:t>
            </a:r>
            <a:r>
              <a:rPr lang="de-DE" b="1" dirty="0"/>
              <a:t> on </a:t>
            </a:r>
            <a:r>
              <a:rPr lang="de-DE" b="1" dirty="0" err="1"/>
              <a:t>porposals</a:t>
            </a:r>
            <a:r>
              <a:rPr lang="de-DE" b="1" dirty="0"/>
              <a:t>, </a:t>
            </a:r>
            <a:r>
              <a:rPr lang="de-DE" b="1" dirty="0" err="1"/>
              <a:t>which</a:t>
            </a:r>
            <a:r>
              <a:rPr lang="de-DE" b="1" dirty="0"/>
              <a:t> </a:t>
            </a:r>
            <a:r>
              <a:rPr lang="de-DE" b="1" dirty="0" err="1"/>
              <a:t>focus</a:t>
            </a:r>
            <a:r>
              <a:rPr lang="de-DE" b="1" dirty="0"/>
              <a:t> on </a:t>
            </a:r>
            <a:r>
              <a:rPr lang="de-DE" b="1" dirty="0" err="1"/>
              <a:t>the</a:t>
            </a:r>
            <a:r>
              <a:rPr lang="de-DE" b="1" dirty="0"/>
              <a:t> </a:t>
            </a:r>
            <a:r>
              <a:rPr lang="de-DE" b="1" dirty="0" err="1"/>
              <a:t>implementation</a:t>
            </a:r>
            <a:r>
              <a:rPr lang="de-DE" b="1" dirty="0"/>
              <a:t> </a:t>
            </a:r>
            <a:r>
              <a:rPr lang="de-DE" b="1" dirty="0" err="1"/>
              <a:t>of</a:t>
            </a:r>
            <a:r>
              <a:rPr lang="de-DE" b="1" dirty="0"/>
              <a:t> </a:t>
            </a:r>
            <a:r>
              <a:rPr lang="de-DE" b="1" dirty="0" err="1"/>
              <a:t>plattforms</a:t>
            </a:r>
            <a:r>
              <a:rPr lang="de-DE" b="1" dirty="0"/>
              <a:t>, </a:t>
            </a:r>
            <a:r>
              <a:rPr lang="de-DE" b="1" dirty="0" err="1"/>
              <a:t>apps</a:t>
            </a:r>
            <a:r>
              <a:rPr lang="de-DE" b="1" dirty="0"/>
              <a:t>, AI-tools, etc.</a:t>
            </a:r>
          </a:p>
          <a:p>
            <a:endParaRPr lang="de-DE" dirty="0"/>
          </a:p>
          <a:p>
            <a:endParaRPr lang="de-DE" dirty="0"/>
          </a:p>
          <a:p>
            <a:r>
              <a:rPr lang="de-DE" dirty="0" err="1"/>
              <a:t>Please</a:t>
            </a:r>
            <a:r>
              <a:rPr lang="de-DE" dirty="0"/>
              <a:t> check </a:t>
            </a:r>
            <a:r>
              <a:rPr lang="de-DE" dirty="0" err="1"/>
              <a:t>whether</a:t>
            </a:r>
            <a:r>
              <a:rPr lang="de-DE" dirty="0"/>
              <a:t> </a:t>
            </a:r>
            <a:r>
              <a:rPr lang="de-DE" dirty="0" err="1"/>
              <a:t>your</a:t>
            </a:r>
            <a:r>
              <a:rPr lang="de-DE" dirty="0"/>
              <a:t> </a:t>
            </a:r>
            <a:r>
              <a:rPr lang="de-DE" dirty="0" err="1"/>
              <a:t>application</a:t>
            </a:r>
            <a:r>
              <a:rPr lang="de-DE" dirty="0"/>
              <a:t> </a:t>
            </a:r>
            <a:r>
              <a:rPr lang="de-DE" dirty="0" err="1"/>
              <a:t>affects</a:t>
            </a:r>
            <a:r>
              <a:rPr lang="de-DE" dirty="0"/>
              <a:t> </a:t>
            </a:r>
            <a:r>
              <a:rPr lang="de-DE" dirty="0" err="1"/>
              <a:t>aspects</a:t>
            </a:r>
            <a:r>
              <a:rPr lang="de-DE" dirty="0"/>
              <a:t> </a:t>
            </a:r>
            <a:r>
              <a:rPr lang="de-DE" dirty="0" err="1"/>
              <a:t>of</a:t>
            </a:r>
            <a:r>
              <a:rPr lang="de-DE" dirty="0"/>
              <a:t> IT </a:t>
            </a:r>
            <a:r>
              <a:rPr lang="de-DE" dirty="0" err="1"/>
              <a:t>security</a:t>
            </a:r>
            <a:r>
              <a:rPr lang="de-DE" dirty="0"/>
              <a:t> and </a:t>
            </a:r>
            <a:r>
              <a:rPr lang="de-DE" dirty="0" err="1"/>
              <a:t>data</a:t>
            </a:r>
            <a:r>
              <a:rPr lang="de-DE" dirty="0"/>
              <a:t> </a:t>
            </a:r>
            <a:r>
              <a:rPr lang="de-DE" dirty="0" err="1"/>
              <a:t>protection</a:t>
            </a:r>
            <a:r>
              <a:rPr lang="de-DE" dirty="0"/>
              <a:t> and </a:t>
            </a:r>
            <a:r>
              <a:rPr lang="de-DE" dirty="0" err="1"/>
              <a:t>make</a:t>
            </a:r>
            <a:r>
              <a:rPr lang="de-DE" dirty="0"/>
              <a:t> </a:t>
            </a:r>
            <a:r>
              <a:rPr lang="de-DE" dirty="0" err="1"/>
              <a:t>sure</a:t>
            </a:r>
            <a:r>
              <a:rPr lang="de-DE" dirty="0"/>
              <a:t> </a:t>
            </a:r>
            <a:r>
              <a:rPr lang="de-DE" dirty="0" err="1"/>
              <a:t>that</a:t>
            </a:r>
            <a:r>
              <a:rPr lang="de-DE" dirty="0"/>
              <a:t> </a:t>
            </a:r>
            <a:r>
              <a:rPr lang="de-DE" dirty="0" err="1"/>
              <a:t>you</a:t>
            </a:r>
            <a:r>
              <a:rPr lang="de-DE" dirty="0"/>
              <a:t> do not </a:t>
            </a:r>
            <a:r>
              <a:rPr lang="de-DE" dirty="0" err="1"/>
              <a:t>want</a:t>
            </a:r>
            <a:r>
              <a:rPr lang="de-DE" dirty="0"/>
              <a:t> </a:t>
            </a:r>
            <a:r>
              <a:rPr lang="de-DE" dirty="0" err="1"/>
              <a:t>to</a:t>
            </a:r>
            <a:r>
              <a:rPr lang="de-DE" dirty="0"/>
              <a:t> </a:t>
            </a:r>
            <a:r>
              <a:rPr lang="de-DE" dirty="0" err="1"/>
              <a:t>purchase</a:t>
            </a:r>
            <a:r>
              <a:rPr lang="de-DE" dirty="0"/>
              <a:t> </a:t>
            </a:r>
            <a:r>
              <a:rPr lang="de-DE" dirty="0" err="1"/>
              <a:t>any</a:t>
            </a:r>
            <a:r>
              <a:rPr lang="de-DE" dirty="0"/>
              <a:t> </a:t>
            </a:r>
            <a:r>
              <a:rPr lang="de-DE" dirty="0" err="1"/>
              <a:t>new</a:t>
            </a:r>
            <a:r>
              <a:rPr lang="de-DE" dirty="0"/>
              <a:t> IT-solutions </a:t>
            </a:r>
            <a:r>
              <a:rPr lang="de-DE" dirty="0" err="1"/>
              <a:t>for</a:t>
            </a:r>
            <a:r>
              <a:rPr lang="de-DE" dirty="0"/>
              <a:t> </a:t>
            </a:r>
            <a:r>
              <a:rPr lang="de-DE" dirty="0" err="1"/>
              <a:t>which</a:t>
            </a:r>
            <a:r>
              <a:rPr lang="de-DE" dirty="0"/>
              <a:t> UZH </a:t>
            </a:r>
            <a:r>
              <a:rPr lang="de-DE" dirty="0" err="1"/>
              <a:t>already</a:t>
            </a:r>
            <a:r>
              <a:rPr lang="de-DE" dirty="0"/>
              <a:t> </a:t>
            </a:r>
            <a:r>
              <a:rPr lang="de-DE" dirty="0" err="1"/>
              <a:t>offers</a:t>
            </a:r>
            <a:r>
              <a:rPr lang="de-DE" dirty="0"/>
              <a:t> </a:t>
            </a:r>
            <a:r>
              <a:rPr lang="de-DE" dirty="0" err="1"/>
              <a:t>equivalent</a:t>
            </a:r>
            <a:r>
              <a:rPr lang="de-DE" dirty="0"/>
              <a:t> </a:t>
            </a:r>
            <a:r>
              <a:rPr lang="de-DE" dirty="0" err="1"/>
              <a:t>solutions</a:t>
            </a:r>
            <a:r>
              <a:rPr lang="de-DE" dirty="0"/>
              <a:t>. </a:t>
            </a:r>
          </a:p>
          <a:p>
            <a:endParaRPr lang="de-DE" dirty="0"/>
          </a:p>
          <a:p>
            <a:r>
              <a:rPr lang="de-DE" dirty="0" err="1"/>
              <a:t>Important</a:t>
            </a:r>
            <a:r>
              <a:rPr lang="de-DE" dirty="0"/>
              <a:t> </a:t>
            </a:r>
            <a:r>
              <a:rPr lang="de-DE" dirty="0" err="1"/>
              <a:t>information</a:t>
            </a:r>
            <a:r>
              <a:rPr lang="de-DE" dirty="0"/>
              <a:t> </a:t>
            </a:r>
            <a:r>
              <a:rPr lang="de-DE" dirty="0" err="1"/>
              <a:t>can</a:t>
            </a:r>
            <a:r>
              <a:rPr lang="de-DE" dirty="0"/>
              <a:t> </a:t>
            </a:r>
            <a:r>
              <a:rPr lang="de-DE" dirty="0" err="1"/>
              <a:t>be</a:t>
            </a:r>
            <a:r>
              <a:rPr lang="de-DE" dirty="0"/>
              <a:t> </a:t>
            </a:r>
            <a:r>
              <a:rPr lang="de-DE" dirty="0" err="1"/>
              <a:t>found</a:t>
            </a:r>
            <a:r>
              <a:rPr lang="de-DE" dirty="0"/>
              <a:t> </a:t>
            </a:r>
            <a:r>
              <a:rPr lang="de-DE" dirty="0" err="1"/>
              <a:t>here</a:t>
            </a:r>
            <a:r>
              <a:rPr lang="de-DE" dirty="0"/>
              <a:t>:</a:t>
            </a:r>
          </a:p>
          <a:p>
            <a:r>
              <a:rPr lang="de-DE" dirty="0">
                <a:hlinkClick r:id="rId4"/>
              </a:rPr>
              <a:t>https://www.zi.uzh.ch/apps/service-catalog/de?q=%2A&amp;size=n_10_n</a:t>
            </a:r>
            <a:endParaRPr lang="de-DE" dirty="0"/>
          </a:p>
          <a:p>
            <a:endParaRPr lang="de-DE" dirty="0"/>
          </a:p>
          <a:p>
            <a:r>
              <a:rPr lang="de-DE" dirty="0" err="1"/>
              <a:t>Please</a:t>
            </a:r>
            <a:r>
              <a:rPr lang="de-DE" dirty="0"/>
              <a:t> do not </a:t>
            </a:r>
            <a:r>
              <a:rPr lang="de-DE" dirty="0" err="1"/>
              <a:t>hesitate</a:t>
            </a:r>
            <a:r>
              <a:rPr lang="de-DE" dirty="0"/>
              <a:t> </a:t>
            </a:r>
            <a:r>
              <a:rPr lang="de-DE" dirty="0" err="1"/>
              <a:t>to</a:t>
            </a:r>
            <a:r>
              <a:rPr lang="de-DE" dirty="0"/>
              <a:t> </a:t>
            </a:r>
            <a:r>
              <a:rPr lang="de-DE" dirty="0" err="1"/>
              <a:t>contact</a:t>
            </a:r>
            <a:r>
              <a:rPr lang="de-DE" dirty="0"/>
              <a:t> </a:t>
            </a:r>
            <a:r>
              <a:rPr lang="de-DE" dirty="0" err="1"/>
              <a:t>the</a:t>
            </a:r>
            <a:r>
              <a:rPr lang="de-DE" dirty="0"/>
              <a:t> ULF-Team: </a:t>
            </a:r>
            <a:r>
              <a:rPr lang="de-DE" dirty="0">
                <a:hlinkClick r:id="rId5"/>
              </a:rPr>
              <a:t>open@ulf.uzh.ch</a:t>
            </a:r>
            <a:r>
              <a:rPr lang="de-DE" dirty="0"/>
              <a:t> </a:t>
            </a:r>
          </a:p>
          <a:p>
            <a:endParaRPr lang="de-DE" dirty="0"/>
          </a:p>
          <a:p>
            <a:endParaRPr lang="de-DE" dirty="0"/>
          </a:p>
          <a:p>
            <a:endParaRPr lang="de-DE" dirty="0"/>
          </a:p>
          <a:p>
            <a:endParaRPr lang="de-DE" dirty="0"/>
          </a:p>
          <a:p>
            <a:endParaRPr lang="de-DE" dirty="0"/>
          </a:p>
          <a:p>
            <a:endParaRPr lang="de-DE" dirty="0"/>
          </a:p>
        </p:txBody>
      </p:sp>
    </p:spTree>
    <p:extLst>
      <p:ext uri="{BB962C8B-B14F-4D97-AF65-F5344CB8AC3E}">
        <p14:creationId xmlns:p14="http://schemas.microsoft.com/office/powerpoint/2010/main" val="11969897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Bildplatzhalter 6">
            <a:extLst>
              <a:ext uri="{FF2B5EF4-FFF2-40B4-BE49-F238E27FC236}">
                <a16:creationId xmlns:a16="http://schemas.microsoft.com/office/drawing/2014/main" id="{58991BF7-E8FD-7E02-61DA-856C45D6628C}"/>
              </a:ext>
            </a:extLst>
          </p:cNvPr>
          <p:cNvPicPr>
            <a:picLocks noChangeAspect="1"/>
          </p:cNvPicPr>
          <p:nvPr/>
        </p:nvPicPr>
        <p:blipFill>
          <a:blip r:embed="rId2"/>
          <a:srcRect t="8840" b="8840"/>
          <a:stretch>
            <a:fillRect/>
          </a:stretch>
        </p:blipFill>
        <p:spPr>
          <a:xfrm>
            <a:off x="192089" y="188912"/>
            <a:ext cx="11807824" cy="6480175"/>
          </a:xfrm>
          <a:prstGeom prst="rect">
            <a:avLst/>
          </a:prstGeom>
        </p:spPr>
      </p:pic>
      <p:sp>
        <p:nvSpPr>
          <p:cNvPr id="2" name="Datumsplatzhalter 1">
            <a:extLst>
              <a:ext uri="{FF2B5EF4-FFF2-40B4-BE49-F238E27FC236}">
                <a16:creationId xmlns:a16="http://schemas.microsoft.com/office/drawing/2014/main" id="{E3ACEF65-C42A-54F8-EBAD-5BF18159DE70}"/>
              </a:ext>
            </a:extLst>
          </p:cNvPr>
          <p:cNvSpPr>
            <a:spLocks noGrp="1"/>
          </p:cNvSpPr>
          <p:nvPr>
            <p:ph type="dt" sz="half" idx="10"/>
          </p:nvPr>
        </p:nvSpPr>
        <p:spPr/>
        <p:txBody>
          <a:bodyPr/>
          <a:lstStyle/>
          <a:p>
            <a:r>
              <a:rPr lang="de-CH"/>
              <a:t>06.02.2025</a:t>
            </a:r>
            <a:endParaRPr lang="de-CH" dirty="0"/>
          </a:p>
        </p:txBody>
      </p:sp>
      <p:sp>
        <p:nvSpPr>
          <p:cNvPr id="3" name="Fußzeilenplatzhalter 2">
            <a:extLst>
              <a:ext uri="{FF2B5EF4-FFF2-40B4-BE49-F238E27FC236}">
                <a16:creationId xmlns:a16="http://schemas.microsoft.com/office/drawing/2014/main" id="{F8F793C5-8986-586F-9905-B3ED41CDF190}"/>
              </a:ext>
            </a:extLst>
          </p:cNvPr>
          <p:cNvSpPr>
            <a:spLocks noGrp="1"/>
          </p:cNvSpPr>
          <p:nvPr>
            <p:ph type="ftr" sz="quarter" idx="11"/>
          </p:nvPr>
        </p:nvSpPr>
        <p:spPr/>
        <p:txBody>
          <a:bodyPr/>
          <a:lstStyle/>
          <a:p>
            <a:r>
              <a:rPr lang="de-CH"/>
              <a:t>The UZH Teaching Fund: Overview and Information Event</a:t>
            </a:r>
            <a:endParaRPr lang="de-CH" dirty="0"/>
          </a:p>
        </p:txBody>
      </p:sp>
      <p:sp>
        <p:nvSpPr>
          <p:cNvPr id="4" name="Foliennummernplatzhalter 3">
            <a:extLst>
              <a:ext uri="{FF2B5EF4-FFF2-40B4-BE49-F238E27FC236}">
                <a16:creationId xmlns:a16="http://schemas.microsoft.com/office/drawing/2014/main" id="{E92D95AC-5DBA-F964-5F83-DECEC73BA0F5}"/>
              </a:ext>
            </a:extLst>
          </p:cNvPr>
          <p:cNvSpPr>
            <a:spLocks noGrp="1"/>
          </p:cNvSpPr>
          <p:nvPr>
            <p:ph type="sldNum" sz="quarter" idx="12"/>
          </p:nvPr>
        </p:nvSpPr>
        <p:spPr/>
        <p:txBody>
          <a:bodyPr/>
          <a:lstStyle/>
          <a:p>
            <a:fld id="{442AD375-037F-43D0-B059-5172DA06796A}" type="slidenum">
              <a:rPr lang="de-CH" smtClean="0"/>
              <a:pPr/>
              <a:t>14</a:t>
            </a:fld>
            <a:endParaRPr lang="de-CH" dirty="0"/>
          </a:p>
        </p:txBody>
      </p:sp>
      <p:sp>
        <p:nvSpPr>
          <p:cNvPr id="5" name="Inhaltsplatzhalter 4">
            <a:extLst>
              <a:ext uri="{FF2B5EF4-FFF2-40B4-BE49-F238E27FC236}">
                <a16:creationId xmlns:a16="http://schemas.microsoft.com/office/drawing/2014/main" id="{7C43D73D-2C67-3017-70B2-1487BBE983EF}"/>
              </a:ext>
            </a:extLst>
          </p:cNvPr>
          <p:cNvSpPr>
            <a:spLocks noGrp="1"/>
          </p:cNvSpPr>
          <p:nvPr>
            <p:ph idx="22"/>
          </p:nvPr>
        </p:nvSpPr>
        <p:spPr/>
        <p:txBody>
          <a:bodyPr/>
          <a:lstStyle/>
          <a:p>
            <a:endParaRPr lang="de-DE" b="1" dirty="0">
              <a:solidFill>
                <a:schemeClr val="bg1"/>
              </a:solidFill>
            </a:endParaRPr>
          </a:p>
          <a:p>
            <a:endParaRPr lang="de-DE" b="1" dirty="0">
              <a:solidFill>
                <a:schemeClr val="bg1"/>
              </a:solidFill>
            </a:endParaRPr>
          </a:p>
          <a:p>
            <a:endParaRPr lang="de-DE" b="1" dirty="0">
              <a:solidFill>
                <a:schemeClr val="bg1"/>
              </a:solidFill>
            </a:endParaRPr>
          </a:p>
          <a:p>
            <a:endParaRPr lang="de-DE" b="1" dirty="0">
              <a:solidFill>
                <a:schemeClr val="bg1"/>
              </a:solidFill>
            </a:endParaRPr>
          </a:p>
          <a:p>
            <a:endParaRPr lang="de-DE" b="1" dirty="0">
              <a:solidFill>
                <a:schemeClr val="bg1"/>
              </a:solidFill>
            </a:endParaRPr>
          </a:p>
          <a:p>
            <a:endParaRPr lang="de-DE" b="1" dirty="0">
              <a:solidFill>
                <a:schemeClr val="bg1"/>
              </a:solidFill>
            </a:endParaRPr>
          </a:p>
          <a:p>
            <a:r>
              <a:rPr lang="de-DE" b="1" dirty="0">
                <a:solidFill>
                  <a:schemeClr val="bg1"/>
                </a:solidFill>
              </a:rPr>
              <a:t>Dr. Anna Leupold</a:t>
            </a:r>
          </a:p>
          <a:p>
            <a:r>
              <a:rPr lang="de-DE" dirty="0">
                <a:solidFill>
                  <a:schemeClr val="bg1"/>
                </a:solidFill>
              </a:rPr>
              <a:t>ULF-Management</a:t>
            </a:r>
          </a:p>
          <a:p>
            <a:r>
              <a:rPr lang="de-DE" dirty="0">
                <a:solidFill>
                  <a:schemeClr val="bg1"/>
                </a:solidFill>
                <a:hlinkClick r:id="rId3">
                  <a:extLst>
                    <a:ext uri="{A12FA001-AC4F-418D-AE19-62706E023703}">
                      <ahyp:hlinkClr xmlns:ahyp="http://schemas.microsoft.com/office/drawing/2018/hyperlinkcolor" val="tx"/>
                    </a:ext>
                  </a:extLst>
                </a:hlinkClick>
              </a:rPr>
              <a:t>anna.leupold@uzh.ch</a:t>
            </a:r>
            <a:r>
              <a:rPr lang="de-DE" dirty="0">
                <a:solidFill>
                  <a:schemeClr val="bg1"/>
                </a:solidFill>
              </a:rPr>
              <a:t> </a:t>
            </a:r>
          </a:p>
          <a:p>
            <a:r>
              <a:rPr lang="de-DE" dirty="0">
                <a:solidFill>
                  <a:schemeClr val="bg1"/>
                </a:solidFill>
              </a:rPr>
              <a:t>+41 44 634 40 02 </a:t>
            </a:r>
          </a:p>
          <a:p>
            <a:endParaRPr lang="de-DE" dirty="0">
              <a:solidFill>
                <a:schemeClr val="bg1"/>
              </a:solidFill>
            </a:endParaRPr>
          </a:p>
          <a:p>
            <a:r>
              <a:rPr lang="de-DE" sz="1600" b="1" dirty="0">
                <a:solidFill>
                  <a:schemeClr val="bg1"/>
                </a:solidFill>
              </a:rPr>
              <a:t>Discover </a:t>
            </a:r>
            <a:r>
              <a:rPr lang="de-DE" sz="1600" b="1" dirty="0" err="1">
                <a:solidFill>
                  <a:schemeClr val="bg1"/>
                </a:solidFill>
              </a:rPr>
              <a:t>more</a:t>
            </a:r>
            <a:r>
              <a:rPr lang="de-DE" sz="1600" b="1" dirty="0">
                <a:solidFill>
                  <a:schemeClr val="bg1"/>
                </a:solidFill>
              </a:rPr>
              <a:t> </a:t>
            </a:r>
            <a:r>
              <a:rPr lang="de-DE" sz="1600" b="1" dirty="0" err="1">
                <a:solidFill>
                  <a:schemeClr val="bg1"/>
                </a:solidFill>
              </a:rPr>
              <a:t>about</a:t>
            </a:r>
            <a:r>
              <a:rPr lang="de-DE" sz="1600" b="1" dirty="0">
                <a:solidFill>
                  <a:schemeClr val="bg1"/>
                </a:solidFill>
              </a:rPr>
              <a:t> ULF!</a:t>
            </a:r>
          </a:p>
          <a:p>
            <a:r>
              <a:rPr lang="de-DE" sz="1600" b="1" dirty="0" err="1">
                <a:solidFill>
                  <a:schemeClr val="bg1"/>
                </a:solidFill>
              </a:rPr>
              <a:t>info@ulf.uzh.ch</a:t>
            </a:r>
            <a:endParaRPr lang="de-DE" sz="1600" b="1" dirty="0">
              <a:solidFill>
                <a:schemeClr val="bg1"/>
              </a:solidFill>
            </a:endParaRPr>
          </a:p>
          <a:p>
            <a:r>
              <a:rPr lang="de-DE" sz="1600" b="1" dirty="0" err="1">
                <a:solidFill>
                  <a:schemeClr val="bg1"/>
                </a:solidFill>
              </a:rPr>
              <a:t>www.ulf.uzh.ch</a:t>
            </a:r>
            <a:endParaRPr lang="de-DE" sz="1600" b="1" dirty="0">
              <a:solidFill>
                <a:schemeClr val="bg1"/>
              </a:solidFill>
            </a:endParaRPr>
          </a:p>
          <a:p>
            <a:endParaRPr lang="de-DE" dirty="0">
              <a:solidFill>
                <a:schemeClr val="bg1"/>
              </a:solidFill>
            </a:endParaRPr>
          </a:p>
        </p:txBody>
      </p:sp>
    </p:spTree>
    <p:extLst>
      <p:ext uri="{BB962C8B-B14F-4D97-AF65-F5344CB8AC3E}">
        <p14:creationId xmlns:p14="http://schemas.microsoft.com/office/powerpoint/2010/main" val="29622170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EF686837-7DBF-FEF0-93E7-69A5F7D3A148}"/>
              </a:ext>
            </a:extLst>
          </p:cNvPr>
          <p:cNvSpPr>
            <a:spLocks noGrp="1"/>
          </p:cNvSpPr>
          <p:nvPr>
            <p:ph type="dt" sz="half" idx="10"/>
          </p:nvPr>
        </p:nvSpPr>
        <p:spPr/>
        <p:txBody>
          <a:bodyPr/>
          <a:lstStyle/>
          <a:p>
            <a:r>
              <a:rPr lang="de-CH"/>
              <a:t>06.02.2025</a:t>
            </a:r>
            <a:endParaRPr lang="de-CH" dirty="0"/>
          </a:p>
        </p:txBody>
      </p:sp>
      <p:sp>
        <p:nvSpPr>
          <p:cNvPr id="4" name="Fußzeilenplatzhalter 3">
            <a:extLst>
              <a:ext uri="{FF2B5EF4-FFF2-40B4-BE49-F238E27FC236}">
                <a16:creationId xmlns:a16="http://schemas.microsoft.com/office/drawing/2014/main" id="{2853AB25-C61D-F3E3-B70F-88955E562CD8}"/>
              </a:ext>
            </a:extLst>
          </p:cNvPr>
          <p:cNvSpPr>
            <a:spLocks noGrp="1"/>
          </p:cNvSpPr>
          <p:nvPr>
            <p:ph type="ftr" sz="quarter" idx="11"/>
          </p:nvPr>
        </p:nvSpPr>
        <p:spPr/>
        <p:txBody>
          <a:bodyPr/>
          <a:lstStyle/>
          <a:p>
            <a:r>
              <a:rPr lang="de-CH"/>
              <a:t>The UZH Teaching Fund: Overview and Information Event</a:t>
            </a:r>
            <a:endParaRPr lang="de-CH" dirty="0"/>
          </a:p>
        </p:txBody>
      </p:sp>
      <p:sp>
        <p:nvSpPr>
          <p:cNvPr id="5" name="Foliennummernplatzhalter 4">
            <a:extLst>
              <a:ext uri="{FF2B5EF4-FFF2-40B4-BE49-F238E27FC236}">
                <a16:creationId xmlns:a16="http://schemas.microsoft.com/office/drawing/2014/main" id="{F5A4EE02-2EAD-06EF-B5A7-CA5666792474}"/>
              </a:ext>
            </a:extLst>
          </p:cNvPr>
          <p:cNvSpPr>
            <a:spLocks noGrp="1"/>
          </p:cNvSpPr>
          <p:nvPr>
            <p:ph type="sldNum" sz="quarter" idx="12"/>
          </p:nvPr>
        </p:nvSpPr>
        <p:spPr/>
        <p:txBody>
          <a:bodyPr/>
          <a:lstStyle/>
          <a:p>
            <a:fld id="{442AD375-037F-43D0-B059-5172DA06796A}" type="slidenum">
              <a:rPr lang="de-CH" smtClean="0"/>
              <a:pPr/>
              <a:t>15</a:t>
            </a:fld>
            <a:endParaRPr lang="de-CH" dirty="0"/>
          </a:p>
        </p:txBody>
      </p:sp>
      <p:pic>
        <p:nvPicPr>
          <p:cNvPr id="1026" name="Picture 2" descr="Ein Bild, das Kleidung, Schuhwerk, Mann, Wand enthält.&#10;&#10;Automatisch generierte Beschreibung">
            <a:extLst>
              <a:ext uri="{FF2B5EF4-FFF2-40B4-BE49-F238E27FC236}">
                <a16:creationId xmlns:a16="http://schemas.microsoft.com/office/drawing/2014/main" id="{111AD074-245B-CDEC-FDD2-F33527FCB08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15" t="-228" r="2188" b="12634"/>
          <a:stretch/>
        </p:blipFill>
        <p:spPr bwMode="auto">
          <a:xfrm>
            <a:off x="270001" y="273600"/>
            <a:ext cx="11652124" cy="60071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7098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64A2922F-1C09-67C8-9AE2-09FC3B77C7BF}"/>
              </a:ext>
            </a:extLst>
          </p:cNvPr>
          <p:cNvSpPr>
            <a:spLocks noGrp="1"/>
          </p:cNvSpPr>
          <p:nvPr>
            <p:ph type="dt" sz="half" idx="14"/>
          </p:nvPr>
        </p:nvSpPr>
        <p:spPr>
          <a:xfrm>
            <a:off x="10416480" y="6424761"/>
            <a:ext cx="1189348" cy="144016"/>
          </a:xfrm>
        </p:spPr>
        <p:txBody>
          <a:bodyPr/>
          <a:lstStyle/>
          <a:p>
            <a:r>
              <a:rPr lang="de-CH"/>
              <a:t>06.02.2025</a:t>
            </a:r>
            <a:endParaRPr lang="de-CH" dirty="0"/>
          </a:p>
        </p:txBody>
      </p:sp>
      <p:sp>
        <p:nvSpPr>
          <p:cNvPr id="3" name="Fußzeilenplatzhalter 2">
            <a:extLst>
              <a:ext uri="{FF2B5EF4-FFF2-40B4-BE49-F238E27FC236}">
                <a16:creationId xmlns:a16="http://schemas.microsoft.com/office/drawing/2014/main" id="{BFFC251A-B06C-3F2F-E9B2-AD99E946FE3B}"/>
              </a:ext>
            </a:extLst>
          </p:cNvPr>
          <p:cNvSpPr>
            <a:spLocks noGrp="1"/>
          </p:cNvSpPr>
          <p:nvPr>
            <p:ph type="ftr" sz="quarter" idx="15"/>
          </p:nvPr>
        </p:nvSpPr>
        <p:spPr>
          <a:xfrm>
            <a:off x="1428138" y="6424761"/>
            <a:ext cx="7922096" cy="144016"/>
          </a:xfrm>
        </p:spPr>
        <p:txBody>
          <a:bodyPr/>
          <a:lstStyle/>
          <a:p>
            <a:r>
              <a:rPr lang="de-CH"/>
              <a:t>The UZH Teaching Fund: Overview and Information Event</a:t>
            </a:r>
            <a:endParaRPr lang="de-CH" dirty="0"/>
          </a:p>
        </p:txBody>
      </p:sp>
      <p:sp>
        <p:nvSpPr>
          <p:cNvPr id="4" name="Foliennummernplatzhalter 3">
            <a:extLst>
              <a:ext uri="{FF2B5EF4-FFF2-40B4-BE49-F238E27FC236}">
                <a16:creationId xmlns:a16="http://schemas.microsoft.com/office/drawing/2014/main" id="{B93EB426-4A10-5454-995F-7635596D7B5A}"/>
              </a:ext>
            </a:extLst>
          </p:cNvPr>
          <p:cNvSpPr>
            <a:spLocks noGrp="1"/>
          </p:cNvSpPr>
          <p:nvPr>
            <p:ph type="sldNum" sz="quarter" idx="16"/>
          </p:nvPr>
        </p:nvSpPr>
        <p:spPr>
          <a:xfrm>
            <a:off x="11712624" y="6424761"/>
            <a:ext cx="209500" cy="144016"/>
          </a:xfrm>
        </p:spPr>
        <p:txBody>
          <a:bodyPr/>
          <a:lstStyle/>
          <a:p>
            <a:fld id="{442AD375-037F-43D0-B059-5172DA06796A}" type="slidenum">
              <a:rPr lang="de-CH" smtClean="0"/>
              <a:pPr/>
              <a:t>2</a:t>
            </a:fld>
            <a:endParaRPr lang="de-CH" dirty="0"/>
          </a:p>
        </p:txBody>
      </p:sp>
      <p:sp>
        <p:nvSpPr>
          <p:cNvPr id="24" name="Inhaltsplatzhalter 5">
            <a:extLst>
              <a:ext uri="{FF2B5EF4-FFF2-40B4-BE49-F238E27FC236}">
                <a16:creationId xmlns:a16="http://schemas.microsoft.com/office/drawing/2014/main" id="{2BF4AAF1-1E15-2C49-FE95-3A7A24C10E72}"/>
              </a:ext>
            </a:extLst>
          </p:cNvPr>
          <p:cNvSpPr>
            <a:spLocks noGrp="1"/>
          </p:cNvSpPr>
          <p:nvPr>
            <p:ph idx="1"/>
          </p:nvPr>
        </p:nvSpPr>
        <p:spPr>
          <a:xfrm>
            <a:off x="271462" y="1371600"/>
            <a:ext cx="5724000" cy="4731221"/>
          </a:xfrm>
        </p:spPr>
        <p:txBody>
          <a:bodyPr/>
          <a:lstStyle/>
          <a:p>
            <a:r>
              <a:rPr lang="en-GB" b="1" dirty="0"/>
              <a:t>Aim</a:t>
            </a:r>
          </a:p>
          <a:p>
            <a:r>
              <a:rPr lang="en-GB" sz="1600" dirty="0">
                <a:solidFill>
                  <a:srgbClr val="0F0F0F"/>
                </a:solidFill>
                <a:latin typeface="SourceSans3-Regular"/>
              </a:rPr>
              <a:t>The UZH Teaching Fund is an internal funding instrument designed to support anyone involved in teaching at UZH in the realization of innovative teaching projects. It has been launched to support the realization of the initiative „Future of Teaching at UZH“.</a:t>
            </a:r>
            <a:endParaRPr lang="en-GB" dirty="0"/>
          </a:p>
          <a:p>
            <a:endParaRPr lang="en-GB" dirty="0"/>
          </a:p>
          <a:p>
            <a:r>
              <a:rPr lang="en-GB" b="1" dirty="0"/>
              <a:t>UZH Curriculum</a:t>
            </a:r>
          </a:p>
          <a:p>
            <a:r>
              <a:rPr lang="en-GB" dirty="0"/>
              <a:t>The UZH curriculum defines university-wide quality standards for academic programs. Academic programs should be developed according to the following criteria:</a:t>
            </a:r>
          </a:p>
          <a:p>
            <a:pPr lvl="1"/>
            <a:r>
              <a:rPr lang="en-GB" dirty="0"/>
              <a:t>research-based</a:t>
            </a:r>
          </a:p>
          <a:p>
            <a:pPr lvl="1"/>
            <a:r>
              <a:rPr lang="en-GB" dirty="0"/>
              <a:t>goal-oriented</a:t>
            </a:r>
          </a:p>
          <a:p>
            <a:pPr lvl="1"/>
            <a:r>
              <a:rPr lang="en-GB" dirty="0"/>
              <a:t>engaging</a:t>
            </a:r>
          </a:p>
          <a:p>
            <a:pPr lvl="1"/>
            <a:r>
              <a:rPr lang="en-GB" dirty="0"/>
              <a:t>individualized</a:t>
            </a:r>
          </a:p>
          <a:p>
            <a:pPr lvl="1"/>
            <a:r>
              <a:rPr lang="en-GB" dirty="0"/>
              <a:t>transdisciplinary</a:t>
            </a:r>
          </a:p>
          <a:p>
            <a:pPr lvl="1"/>
            <a:r>
              <a:rPr lang="en-GB" dirty="0"/>
              <a:t>international</a:t>
            </a:r>
          </a:p>
          <a:p>
            <a:endParaRPr lang="en-GB" dirty="0"/>
          </a:p>
          <a:p>
            <a:endParaRPr lang="en-GB" dirty="0"/>
          </a:p>
        </p:txBody>
      </p:sp>
      <p:sp>
        <p:nvSpPr>
          <p:cNvPr id="7" name="Titel 6">
            <a:extLst>
              <a:ext uri="{FF2B5EF4-FFF2-40B4-BE49-F238E27FC236}">
                <a16:creationId xmlns:a16="http://schemas.microsoft.com/office/drawing/2014/main" id="{52899439-990F-4026-4EFA-900D12089F0C}"/>
              </a:ext>
            </a:extLst>
          </p:cNvPr>
          <p:cNvSpPr>
            <a:spLocks noGrp="1"/>
          </p:cNvSpPr>
          <p:nvPr>
            <p:ph type="title"/>
          </p:nvPr>
        </p:nvSpPr>
        <p:spPr>
          <a:xfrm>
            <a:off x="273600" y="245268"/>
            <a:ext cx="5723999" cy="845567"/>
          </a:xfrm>
        </p:spPr>
        <p:txBody>
          <a:bodyPr/>
          <a:lstStyle/>
          <a:p>
            <a:r>
              <a:rPr lang="de-CH" dirty="0"/>
              <a:t>UZH Teaching Fund (ULF) – </a:t>
            </a:r>
            <a:br>
              <a:rPr lang="de-CH" dirty="0"/>
            </a:br>
            <a:r>
              <a:rPr lang="de-CH" dirty="0"/>
              <a:t>Background </a:t>
            </a:r>
            <a:r>
              <a:rPr lang="de-CH" dirty="0" err="1"/>
              <a:t>and</a:t>
            </a:r>
            <a:r>
              <a:rPr lang="de-CH" dirty="0"/>
              <a:t> </a:t>
            </a:r>
            <a:r>
              <a:rPr lang="de-CH" dirty="0" err="1"/>
              <a:t>Aim</a:t>
            </a:r>
            <a:endParaRPr lang="de-CH" noProof="0" dirty="0"/>
          </a:p>
        </p:txBody>
      </p:sp>
      <p:sp>
        <p:nvSpPr>
          <p:cNvPr id="11" name="Textplatzhalter 10">
            <a:extLst>
              <a:ext uri="{FF2B5EF4-FFF2-40B4-BE49-F238E27FC236}">
                <a16:creationId xmlns:a16="http://schemas.microsoft.com/office/drawing/2014/main" id="{28E3B725-387E-0883-6CAC-39AF9ECB7466}"/>
              </a:ext>
            </a:extLst>
          </p:cNvPr>
          <p:cNvSpPr>
            <a:spLocks noGrp="1"/>
          </p:cNvSpPr>
          <p:nvPr>
            <p:ph type="body" sz="quarter" idx="13"/>
          </p:nvPr>
        </p:nvSpPr>
        <p:spPr>
          <a:xfrm>
            <a:off x="270000" y="6176128"/>
            <a:ext cx="5734380" cy="205200"/>
          </a:xfrm>
        </p:spPr>
        <p:txBody>
          <a:bodyPr/>
          <a:lstStyle/>
          <a:p>
            <a:r>
              <a:rPr lang="de-CH" dirty="0"/>
              <a:t>Design: Rosa Guggenheim</a:t>
            </a:r>
          </a:p>
        </p:txBody>
      </p:sp>
      <p:pic>
        <p:nvPicPr>
          <p:cNvPr id="9" name="Bildplatzhalter 8" descr="Ein Bild, das Symbol, Grafiken, Screenshot, Grafikdesign enthält.&#10;&#10;Automatisch generierte Beschreibung">
            <a:extLst>
              <a:ext uri="{FF2B5EF4-FFF2-40B4-BE49-F238E27FC236}">
                <a16:creationId xmlns:a16="http://schemas.microsoft.com/office/drawing/2014/main" id="{E8551410-5EE5-9FF8-0F7C-4055A6D28642}"/>
              </a:ext>
            </a:extLst>
          </p:cNvPr>
          <p:cNvPicPr>
            <a:picLocks noGrp="1" noChangeAspect="1"/>
          </p:cNvPicPr>
          <p:nvPr>
            <p:ph type="pic" sz="quarter" idx="17"/>
          </p:nvPr>
        </p:nvPicPr>
        <p:blipFill>
          <a:blip r:embed="rId2">
            <a:extLst>
              <a:ext uri="{28A0092B-C50C-407E-A947-70E740481C1C}">
                <a14:useLocalDpi xmlns:a14="http://schemas.microsoft.com/office/drawing/2010/main" val="0"/>
              </a:ext>
            </a:extLst>
          </a:blip>
          <a:srcRect l="1921" r="1921"/>
          <a:stretch>
            <a:fillRect/>
          </a:stretch>
        </p:blipFill>
        <p:spPr/>
      </p:pic>
    </p:spTree>
    <p:extLst>
      <p:ext uri="{BB962C8B-B14F-4D97-AF65-F5344CB8AC3E}">
        <p14:creationId xmlns:p14="http://schemas.microsoft.com/office/powerpoint/2010/main" val="11557421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1F0EC0-52F6-EB6C-EDB2-F647BEDA72F3}"/>
              </a:ext>
            </a:extLst>
          </p:cNvPr>
          <p:cNvSpPr>
            <a:spLocks noGrp="1"/>
          </p:cNvSpPr>
          <p:nvPr>
            <p:ph type="title"/>
          </p:nvPr>
        </p:nvSpPr>
        <p:spPr/>
        <p:txBody>
          <a:bodyPr/>
          <a:lstStyle/>
          <a:p>
            <a:r>
              <a:rPr lang="en-GB" dirty="0"/>
              <a:t>Overview of the ULF Funding Lines</a:t>
            </a:r>
          </a:p>
        </p:txBody>
      </p:sp>
      <p:sp>
        <p:nvSpPr>
          <p:cNvPr id="3" name="Inhaltsplatzhalter 2">
            <a:extLst>
              <a:ext uri="{FF2B5EF4-FFF2-40B4-BE49-F238E27FC236}">
                <a16:creationId xmlns:a16="http://schemas.microsoft.com/office/drawing/2014/main" id="{A4040358-B214-F95B-3CF7-EE69E5A31C88}"/>
              </a:ext>
            </a:extLst>
          </p:cNvPr>
          <p:cNvSpPr>
            <a:spLocks noGrp="1"/>
          </p:cNvSpPr>
          <p:nvPr>
            <p:ph idx="1"/>
          </p:nvPr>
        </p:nvSpPr>
        <p:spPr>
          <a:xfrm>
            <a:off x="281300" y="2852936"/>
            <a:ext cx="2775600" cy="531056"/>
          </a:xfrm>
        </p:spPr>
        <p:txBody>
          <a:bodyPr/>
          <a:lstStyle/>
          <a:p>
            <a:r>
              <a:rPr lang="en-GB" b="1" dirty="0" err="1"/>
              <a:t>open_innovation</a:t>
            </a:r>
            <a:endParaRPr lang="en-GB" b="1" dirty="0"/>
          </a:p>
          <a:p>
            <a:r>
              <a:rPr lang="en-GB" dirty="0"/>
              <a:t>Experimental innovation at module level</a:t>
            </a:r>
          </a:p>
        </p:txBody>
      </p:sp>
      <p:sp>
        <p:nvSpPr>
          <p:cNvPr id="4" name="Datumsplatzhalter 3">
            <a:extLst>
              <a:ext uri="{FF2B5EF4-FFF2-40B4-BE49-F238E27FC236}">
                <a16:creationId xmlns:a16="http://schemas.microsoft.com/office/drawing/2014/main" id="{EA38092D-90B7-7524-24D3-AEC946F651C5}"/>
              </a:ext>
            </a:extLst>
          </p:cNvPr>
          <p:cNvSpPr>
            <a:spLocks noGrp="1"/>
          </p:cNvSpPr>
          <p:nvPr>
            <p:ph type="dt" sz="half" idx="10"/>
          </p:nvPr>
        </p:nvSpPr>
        <p:spPr/>
        <p:txBody>
          <a:bodyPr/>
          <a:lstStyle/>
          <a:p>
            <a:r>
              <a:rPr lang="de-CH"/>
              <a:t>06.02.2025</a:t>
            </a:r>
            <a:endParaRPr lang="en-GB"/>
          </a:p>
        </p:txBody>
      </p:sp>
      <p:sp>
        <p:nvSpPr>
          <p:cNvPr id="5" name="Fußzeilenplatzhalter 4">
            <a:extLst>
              <a:ext uri="{FF2B5EF4-FFF2-40B4-BE49-F238E27FC236}">
                <a16:creationId xmlns:a16="http://schemas.microsoft.com/office/drawing/2014/main" id="{B5ADDA91-77B0-7876-670F-E9DA193213B6}"/>
              </a:ext>
            </a:extLst>
          </p:cNvPr>
          <p:cNvSpPr>
            <a:spLocks noGrp="1"/>
          </p:cNvSpPr>
          <p:nvPr>
            <p:ph type="ftr" sz="quarter" idx="11"/>
          </p:nvPr>
        </p:nvSpPr>
        <p:spPr/>
        <p:txBody>
          <a:bodyPr/>
          <a:lstStyle/>
          <a:p>
            <a:r>
              <a:rPr lang="en-GB"/>
              <a:t>The UZH Teaching Fund: Overview and Information Event</a:t>
            </a:r>
          </a:p>
        </p:txBody>
      </p:sp>
      <p:sp>
        <p:nvSpPr>
          <p:cNvPr id="6" name="Foliennummernplatzhalter 5">
            <a:extLst>
              <a:ext uri="{FF2B5EF4-FFF2-40B4-BE49-F238E27FC236}">
                <a16:creationId xmlns:a16="http://schemas.microsoft.com/office/drawing/2014/main" id="{27FE0137-8B1B-1B75-5E44-BCEFF98DCA3D}"/>
              </a:ext>
            </a:extLst>
          </p:cNvPr>
          <p:cNvSpPr>
            <a:spLocks noGrp="1"/>
          </p:cNvSpPr>
          <p:nvPr>
            <p:ph type="sldNum" sz="quarter" idx="12"/>
          </p:nvPr>
        </p:nvSpPr>
        <p:spPr/>
        <p:txBody>
          <a:bodyPr/>
          <a:lstStyle/>
          <a:p>
            <a:fld id="{442AD375-037F-43D0-B059-5172DA06796A}" type="slidenum">
              <a:rPr lang="en-GB" smtClean="0"/>
              <a:pPr/>
              <a:t>3</a:t>
            </a:fld>
            <a:endParaRPr lang="en-GB"/>
          </a:p>
        </p:txBody>
      </p:sp>
      <p:pic>
        <p:nvPicPr>
          <p:cNvPr id="21" name="Bildplatzhalter 20" descr="Ein Bild, das Grafiken, Screenshot, Logo, Grafikdesign enthält.&#10;&#10;Automatisch generierte Beschreibung">
            <a:extLst>
              <a:ext uri="{FF2B5EF4-FFF2-40B4-BE49-F238E27FC236}">
                <a16:creationId xmlns:a16="http://schemas.microsoft.com/office/drawing/2014/main" id="{20D8517F-9256-27AC-C67A-716CE352441A}"/>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l="13277" r="13277"/>
          <a:stretch>
            <a:fillRect/>
          </a:stretch>
        </p:blipFill>
        <p:spPr/>
      </p:pic>
      <p:sp>
        <p:nvSpPr>
          <p:cNvPr id="8" name="Inhaltsplatzhalter 7">
            <a:extLst>
              <a:ext uri="{FF2B5EF4-FFF2-40B4-BE49-F238E27FC236}">
                <a16:creationId xmlns:a16="http://schemas.microsoft.com/office/drawing/2014/main" id="{95840160-3624-AD28-E058-4CD3B14E0D60}"/>
              </a:ext>
            </a:extLst>
          </p:cNvPr>
          <p:cNvSpPr>
            <a:spLocks noGrp="1"/>
          </p:cNvSpPr>
          <p:nvPr>
            <p:ph idx="17"/>
          </p:nvPr>
        </p:nvSpPr>
        <p:spPr>
          <a:xfrm>
            <a:off x="3235845" y="2852936"/>
            <a:ext cx="2775600" cy="531056"/>
          </a:xfrm>
        </p:spPr>
        <p:txBody>
          <a:bodyPr/>
          <a:lstStyle/>
          <a:p>
            <a:r>
              <a:rPr lang="en-GB" b="1" dirty="0" err="1"/>
              <a:t>program_innovation</a:t>
            </a:r>
            <a:endParaRPr lang="en-GB" b="1" dirty="0"/>
          </a:p>
          <a:p>
            <a:r>
              <a:rPr lang="en-GB" dirty="0"/>
              <a:t>(Further) development of study programs</a:t>
            </a:r>
          </a:p>
        </p:txBody>
      </p:sp>
      <p:pic>
        <p:nvPicPr>
          <p:cNvPr id="23" name="Bildplatzhalter 22" descr="Ein Bild, das Screenshot, Grafiken, Grafikdesign, Design enthält.&#10;&#10;Automatisch generierte Beschreibung">
            <a:extLst>
              <a:ext uri="{FF2B5EF4-FFF2-40B4-BE49-F238E27FC236}">
                <a16:creationId xmlns:a16="http://schemas.microsoft.com/office/drawing/2014/main" id="{1F30FC79-D597-8A4F-5680-5F5BAF7FAB52}"/>
              </a:ext>
            </a:extLst>
          </p:cNvPr>
          <p:cNvPicPr>
            <a:picLocks noGrp="1" noChangeAspect="1"/>
          </p:cNvPicPr>
          <p:nvPr>
            <p:ph type="pic" sz="quarter" idx="18"/>
          </p:nvPr>
        </p:nvPicPr>
        <p:blipFill>
          <a:blip r:embed="rId3">
            <a:extLst>
              <a:ext uri="{28A0092B-C50C-407E-A947-70E740481C1C}">
                <a14:useLocalDpi xmlns:a14="http://schemas.microsoft.com/office/drawing/2010/main" val="0"/>
              </a:ext>
            </a:extLst>
          </a:blip>
          <a:srcRect l="13277" r="13277"/>
          <a:stretch>
            <a:fillRect/>
          </a:stretch>
        </p:blipFill>
        <p:spPr/>
      </p:pic>
      <p:sp>
        <p:nvSpPr>
          <p:cNvPr id="10" name="Inhaltsplatzhalter 9">
            <a:extLst>
              <a:ext uri="{FF2B5EF4-FFF2-40B4-BE49-F238E27FC236}">
                <a16:creationId xmlns:a16="http://schemas.microsoft.com/office/drawing/2014/main" id="{2E397AF7-E398-17BC-8575-F37C1F8B92F5}"/>
              </a:ext>
            </a:extLst>
          </p:cNvPr>
          <p:cNvSpPr>
            <a:spLocks noGrp="1"/>
          </p:cNvSpPr>
          <p:nvPr>
            <p:ph idx="19"/>
          </p:nvPr>
        </p:nvSpPr>
        <p:spPr>
          <a:xfrm>
            <a:off x="6190390" y="2852936"/>
            <a:ext cx="2775600" cy="531056"/>
          </a:xfrm>
        </p:spPr>
        <p:txBody>
          <a:bodyPr/>
          <a:lstStyle/>
          <a:p>
            <a:r>
              <a:rPr lang="en-GB" b="1" dirty="0" err="1"/>
              <a:t>transdisciplinary_innovation</a:t>
            </a:r>
            <a:endParaRPr lang="en-GB" b="1" dirty="0"/>
          </a:p>
          <a:p>
            <a:r>
              <a:rPr lang="en-GB" dirty="0"/>
              <a:t>Strategic development of STS inter-/transdisciplinary courses</a:t>
            </a:r>
          </a:p>
        </p:txBody>
      </p:sp>
      <p:pic>
        <p:nvPicPr>
          <p:cNvPr id="25" name="Bildplatzhalter 24" descr="Ein Bild, das Screenshot, Mond enthält.&#10;&#10;Automatisch generierte Beschreibung">
            <a:extLst>
              <a:ext uri="{FF2B5EF4-FFF2-40B4-BE49-F238E27FC236}">
                <a16:creationId xmlns:a16="http://schemas.microsoft.com/office/drawing/2014/main" id="{46AA6D9F-C2EF-9F35-ABBC-DB1D7484F8A2}"/>
              </a:ext>
            </a:extLst>
          </p:cNvPr>
          <p:cNvPicPr>
            <a:picLocks noGrp="1" noChangeAspect="1"/>
          </p:cNvPicPr>
          <p:nvPr>
            <p:ph type="pic" sz="quarter" idx="20"/>
          </p:nvPr>
        </p:nvPicPr>
        <p:blipFill>
          <a:blip r:embed="rId4">
            <a:extLst>
              <a:ext uri="{28A0092B-C50C-407E-A947-70E740481C1C}">
                <a14:useLocalDpi xmlns:a14="http://schemas.microsoft.com/office/drawing/2010/main" val="0"/>
              </a:ext>
            </a:extLst>
          </a:blip>
          <a:srcRect l="13277" r="13277"/>
          <a:stretch>
            <a:fillRect/>
          </a:stretch>
        </p:blipFill>
        <p:spPr/>
      </p:pic>
      <p:sp>
        <p:nvSpPr>
          <p:cNvPr id="12" name="Inhaltsplatzhalter 11">
            <a:extLst>
              <a:ext uri="{FF2B5EF4-FFF2-40B4-BE49-F238E27FC236}">
                <a16:creationId xmlns:a16="http://schemas.microsoft.com/office/drawing/2014/main" id="{F1638C29-0E34-C48C-C285-B43B0E2E0BAA}"/>
              </a:ext>
            </a:extLst>
          </p:cNvPr>
          <p:cNvSpPr>
            <a:spLocks noGrp="1"/>
          </p:cNvSpPr>
          <p:nvPr>
            <p:ph idx="21"/>
          </p:nvPr>
        </p:nvSpPr>
        <p:spPr>
          <a:xfrm>
            <a:off x="9144936" y="2852936"/>
            <a:ext cx="2775600" cy="531056"/>
          </a:xfrm>
        </p:spPr>
        <p:txBody>
          <a:bodyPr/>
          <a:lstStyle/>
          <a:p>
            <a:r>
              <a:rPr lang="en-GB" b="1" dirty="0" err="1"/>
              <a:t>engage_now</a:t>
            </a:r>
            <a:endParaRPr lang="en-GB" b="1" dirty="0"/>
          </a:p>
          <a:p>
            <a:r>
              <a:rPr lang="en-GB" dirty="0"/>
              <a:t>Support student engagement  that goes beyond the curriculum</a:t>
            </a:r>
          </a:p>
        </p:txBody>
      </p:sp>
      <p:sp>
        <p:nvSpPr>
          <p:cNvPr id="14" name="Inhaltsplatzhalter 13">
            <a:extLst>
              <a:ext uri="{FF2B5EF4-FFF2-40B4-BE49-F238E27FC236}">
                <a16:creationId xmlns:a16="http://schemas.microsoft.com/office/drawing/2014/main" id="{918C5D03-95D5-9D7F-AB49-A75F3DF45D44}"/>
              </a:ext>
            </a:extLst>
          </p:cNvPr>
          <p:cNvSpPr>
            <a:spLocks noGrp="1"/>
          </p:cNvSpPr>
          <p:nvPr>
            <p:ph idx="23"/>
          </p:nvPr>
        </p:nvSpPr>
        <p:spPr>
          <a:xfrm>
            <a:off x="270797" y="5661248"/>
            <a:ext cx="2775600" cy="531056"/>
          </a:xfrm>
        </p:spPr>
        <p:txBody>
          <a:bodyPr/>
          <a:lstStyle/>
          <a:p>
            <a:r>
              <a:rPr lang="en-GB" b="1" dirty="0" err="1"/>
              <a:t>global_innovation</a:t>
            </a:r>
            <a:endParaRPr lang="en-GB" b="1" dirty="0"/>
          </a:p>
          <a:p>
            <a:r>
              <a:rPr lang="en-GB" dirty="0"/>
              <a:t>Allow students to gain relevant international experience</a:t>
            </a:r>
          </a:p>
        </p:txBody>
      </p:sp>
      <p:sp>
        <p:nvSpPr>
          <p:cNvPr id="16" name="Inhaltsplatzhalter 15">
            <a:extLst>
              <a:ext uri="{FF2B5EF4-FFF2-40B4-BE49-F238E27FC236}">
                <a16:creationId xmlns:a16="http://schemas.microsoft.com/office/drawing/2014/main" id="{23E7A2B9-CDFB-1B95-B02F-50F37C15EACE}"/>
              </a:ext>
            </a:extLst>
          </p:cNvPr>
          <p:cNvSpPr>
            <a:spLocks noGrp="1"/>
          </p:cNvSpPr>
          <p:nvPr>
            <p:ph idx="25"/>
          </p:nvPr>
        </p:nvSpPr>
        <p:spPr>
          <a:xfrm>
            <a:off x="3225342" y="5661248"/>
            <a:ext cx="2775600" cy="531056"/>
          </a:xfrm>
        </p:spPr>
        <p:txBody>
          <a:bodyPr/>
          <a:lstStyle/>
          <a:p>
            <a:r>
              <a:rPr lang="en-GB" b="1" dirty="0" err="1"/>
              <a:t>focus_innovation</a:t>
            </a:r>
            <a:endParaRPr lang="en-GB" b="1" dirty="0"/>
          </a:p>
          <a:p>
            <a:r>
              <a:rPr lang="en-GB" dirty="0"/>
              <a:t>Define and support strategic focus topics (university-wide)</a:t>
            </a:r>
          </a:p>
        </p:txBody>
      </p:sp>
      <p:sp>
        <p:nvSpPr>
          <p:cNvPr id="18" name="Inhaltsplatzhalter 17">
            <a:extLst>
              <a:ext uri="{FF2B5EF4-FFF2-40B4-BE49-F238E27FC236}">
                <a16:creationId xmlns:a16="http://schemas.microsoft.com/office/drawing/2014/main" id="{29D2B9F7-BCEB-9BD7-61EB-21868A908DF2}"/>
              </a:ext>
            </a:extLst>
          </p:cNvPr>
          <p:cNvSpPr>
            <a:spLocks noGrp="1"/>
          </p:cNvSpPr>
          <p:nvPr>
            <p:ph idx="27"/>
          </p:nvPr>
        </p:nvSpPr>
        <p:spPr>
          <a:xfrm>
            <a:off x="6179887" y="5661248"/>
            <a:ext cx="2775600" cy="531056"/>
          </a:xfrm>
        </p:spPr>
        <p:txBody>
          <a:bodyPr/>
          <a:lstStyle/>
          <a:p>
            <a:r>
              <a:rPr lang="en-GB" b="1" dirty="0" err="1"/>
              <a:t>micro_innovation</a:t>
            </a:r>
            <a:endParaRPr lang="en-GB" b="1" dirty="0"/>
          </a:p>
          <a:p>
            <a:r>
              <a:rPr lang="en-GB" dirty="0"/>
              <a:t>Enable spontaneous (incremental) innovation</a:t>
            </a:r>
          </a:p>
        </p:txBody>
      </p:sp>
      <p:pic>
        <p:nvPicPr>
          <p:cNvPr id="33" name="Bildplatzhalter 32" descr="Ein Bild, das Screenshot, Cartoon, Design enthält.&#10;&#10;Automatisch generierte Beschreibung">
            <a:extLst>
              <a:ext uri="{FF2B5EF4-FFF2-40B4-BE49-F238E27FC236}">
                <a16:creationId xmlns:a16="http://schemas.microsoft.com/office/drawing/2014/main" id="{DF550FFC-50A8-8E8E-3F93-30BB4FABF0DC}"/>
              </a:ext>
            </a:extLst>
          </p:cNvPr>
          <p:cNvPicPr>
            <a:picLocks noGrp="1" noChangeAspect="1"/>
          </p:cNvPicPr>
          <p:nvPr>
            <p:ph type="pic" sz="quarter" idx="28"/>
          </p:nvPr>
        </p:nvPicPr>
        <p:blipFill rotWithShape="1">
          <a:blip r:embed="rId5">
            <a:extLst>
              <a:ext uri="{28A0092B-C50C-407E-A947-70E740481C1C}">
                <a14:useLocalDpi xmlns:a14="http://schemas.microsoft.com/office/drawing/2010/main" val="0"/>
              </a:ext>
            </a:extLst>
          </a:blip>
          <a:srcRect l="9831" r="16619"/>
          <a:stretch/>
        </p:blipFill>
        <p:spPr>
          <a:xfrm>
            <a:off x="6178965" y="3717032"/>
            <a:ext cx="2775600" cy="1888352"/>
          </a:xfrm>
        </p:spPr>
      </p:pic>
      <p:pic>
        <p:nvPicPr>
          <p:cNvPr id="37" name="Bildplatzhalter 36" descr="Ein Bild, das Grafiken, Screenshot, Grafikdesign, Clipart enthält.&#10;&#10;Automatisch generierte Beschreibung">
            <a:extLst>
              <a:ext uri="{FF2B5EF4-FFF2-40B4-BE49-F238E27FC236}">
                <a16:creationId xmlns:a16="http://schemas.microsoft.com/office/drawing/2014/main" id="{889F9C6A-B86B-34D1-B4DD-634B0DB2F147}"/>
              </a:ext>
            </a:extLst>
          </p:cNvPr>
          <p:cNvPicPr>
            <a:picLocks noGrp="1" noChangeAspect="1"/>
          </p:cNvPicPr>
          <p:nvPr>
            <p:ph type="pic" sz="quarter" idx="24"/>
          </p:nvPr>
        </p:nvPicPr>
        <p:blipFill>
          <a:blip r:embed="rId6">
            <a:extLst>
              <a:ext uri="{28A0092B-C50C-407E-A947-70E740481C1C}">
                <a14:useLocalDpi xmlns:a14="http://schemas.microsoft.com/office/drawing/2010/main" val="0"/>
              </a:ext>
            </a:extLst>
          </a:blip>
          <a:srcRect l="13246" r="13246"/>
          <a:stretch>
            <a:fillRect/>
          </a:stretch>
        </p:blipFill>
        <p:spPr>
          <a:xfrm>
            <a:off x="269875" y="3717032"/>
            <a:ext cx="2775600" cy="1888352"/>
          </a:xfrm>
        </p:spPr>
      </p:pic>
      <p:pic>
        <p:nvPicPr>
          <p:cNvPr id="45" name="Bildplatzhalter 44" descr="Ein Bild, das Mond, Grafiken, Screenshot enthält.&#10;&#10;Automatisch generierte Beschreibung">
            <a:extLst>
              <a:ext uri="{FF2B5EF4-FFF2-40B4-BE49-F238E27FC236}">
                <a16:creationId xmlns:a16="http://schemas.microsoft.com/office/drawing/2014/main" id="{C69454D5-1860-2090-E5C4-446E7BE878B6}"/>
              </a:ext>
            </a:extLst>
          </p:cNvPr>
          <p:cNvPicPr>
            <a:picLocks noGrp="1" noChangeAspect="1"/>
          </p:cNvPicPr>
          <p:nvPr>
            <p:ph type="pic" sz="quarter" idx="26"/>
          </p:nvPr>
        </p:nvPicPr>
        <p:blipFill rotWithShape="1">
          <a:blip r:embed="rId7">
            <a:extLst>
              <a:ext uri="{28A0092B-C50C-407E-A947-70E740481C1C}">
                <a14:useLocalDpi xmlns:a14="http://schemas.microsoft.com/office/drawing/2010/main" val="0"/>
              </a:ext>
            </a:extLst>
          </a:blip>
          <a:srcRect l="9773" r="16677"/>
          <a:stretch/>
        </p:blipFill>
        <p:spPr>
          <a:xfrm>
            <a:off x="3224420" y="3717032"/>
            <a:ext cx="2775600" cy="1888352"/>
          </a:xfrm>
        </p:spPr>
      </p:pic>
      <p:pic>
        <p:nvPicPr>
          <p:cNvPr id="49" name="Bildplatzhalter 48" descr="Ein Bild, das Cartoon, Darstellung enthält.&#10;&#10;Automatisch generierte Beschreibung">
            <a:extLst>
              <a:ext uri="{FF2B5EF4-FFF2-40B4-BE49-F238E27FC236}">
                <a16:creationId xmlns:a16="http://schemas.microsoft.com/office/drawing/2014/main" id="{E511F4A9-D7FF-0D6A-A5BF-C5C63811595B}"/>
              </a:ext>
            </a:extLst>
          </p:cNvPr>
          <p:cNvPicPr>
            <a:picLocks noGrp="1" noChangeAspect="1"/>
          </p:cNvPicPr>
          <p:nvPr>
            <p:ph type="pic" sz="quarter" idx="22"/>
          </p:nvPr>
        </p:nvPicPr>
        <p:blipFill rotWithShape="1">
          <a:blip r:embed="rId8">
            <a:extLst>
              <a:ext uri="{28A0092B-C50C-407E-A947-70E740481C1C}">
                <a14:useLocalDpi xmlns:a14="http://schemas.microsoft.com/office/drawing/2010/main" val="0"/>
              </a:ext>
            </a:extLst>
          </a:blip>
          <a:srcRect l="13491" t="969" r="13062" b="1550"/>
          <a:stretch/>
        </p:blipFill>
        <p:spPr>
          <a:xfrm>
            <a:off x="9153048" y="866774"/>
            <a:ext cx="2775600" cy="1914153"/>
          </a:xfrm>
        </p:spPr>
      </p:pic>
    </p:spTree>
    <p:extLst>
      <p:ext uri="{BB962C8B-B14F-4D97-AF65-F5344CB8AC3E}">
        <p14:creationId xmlns:p14="http://schemas.microsoft.com/office/powerpoint/2010/main" val="3611044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E9694F-0CC6-DED4-FB93-7E54AF543C1D}"/>
              </a:ext>
            </a:extLst>
          </p:cNvPr>
          <p:cNvSpPr>
            <a:spLocks noGrp="1"/>
          </p:cNvSpPr>
          <p:nvPr>
            <p:ph type="dt" sz="half" idx="14"/>
          </p:nvPr>
        </p:nvSpPr>
        <p:spPr/>
        <p:txBody>
          <a:bodyPr/>
          <a:lstStyle/>
          <a:p>
            <a:r>
              <a:rPr lang="de-CH"/>
              <a:t>06.02.2025</a:t>
            </a:r>
            <a:endParaRPr lang="de-CH" dirty="0"/>
          </a:p>
        </p:txBody>
      </p:sp>
      <p:sp>
        <p:nvSpPr>
          <p:cNvPr id="3" name="Fußzeilenplatzhalter 2">
            <a:extLst>
              <a:ext uri="{FF2B5EF4-FFF2-40B4-BE49-F238E27FC236}">
                <a16:creationId xmlns:a16="http://schemas.microsoft.com/office/drawing/2014/main" id="{39B0FD5A-F624-D2C3-DDFF-F87E4F0515BE}"/>
              </a:ext>
            </a:extLst>
          </p:cNvPr>
          <p:cNvSpPr>
            <a:spLocks noGrp="1"/>
          </p:cNvSpPr>
          <p:nvPr>
            <p:ph type="ftr" sz="quarter" idx="15"/>
          </p:nvPr>
        </p:nvSpPr>
        <p:spPr/>
        <p:txBody>
          <a:bodyPr/>
          <a:lstStyle/>
          <a:p>
            <a:r>
              <a:rPr lang="de-CH"/>
              <a:t>The UZH Teaching Fund: Overview and Information Event</a:t>
            </a:r>
            <a:endParaRPr lang="de-CH" dirty="0"/>
          </a:p>
        </p:txBody>
      </p:sp>
      <p:sp>
        <p:nvSpPr>
          <p:cNvPr id="4" name="Foliennummernplatzhalter 3">
            <a:extLst>
              <a:ext uri="{FF2B5EF4-FFF2-40B4-BE49-F238E27FC236}">
                <a16:creationId xmlns:a16="http://schemas.microsoft.com/office/drawing/2014/main" id="{74329F7B-3E3E-CFC7-2602-AD98D077481F}"/>
              </a:ext>
            </a:extLst>
          </p:cNvPr>
          <p:cNvSpPr>
            <a:spLocks noGrp="1"/>
          </p:cNvSpPr>
          <p:nvPr>
            <p:ph type="sldNum" sz="quarter" idx="16"/>
          </p:nvPr>
        </p:nvSpPr>
        <p:spPr/>
        <p:txBody>
          <a:bodyPr/>
          <a:lstStyle/>
          <a:p>
            <a:fld id="{442AD375-037F-43D0-B059-5172DA06796A}" type="slidenum">
              <a:rPr lang="de-CH" smtClean="0"/>
              <a:pPr/>
              <a:t>4</a:t>
            </a:fld>
            <a:endParaRPr lang="de-CH" dirty="0"/>
          </a:p>
        </p:txBody>
      </p:sp>
      <p:sp>
        <p:nvSpPr>
          <p:cNvPr id="5" name="Inhaltsplatzhalter 4">
            <a:extLst>
              <a:ext uri="{FF2B5EF4-FFF2-40B4-BE49-F238E27FC236}">
                <a16:creationId xmlns:a16="http://schemas.microsoft.com/office/drawing/2014/main" id="{F09437E0-E491-DBCF-0B82-E80BE75F5BDF}"/>
              </a:ext>
            </a:extLst>
          </p:cNvPr>
          <p:cNvSpPr>
            <a:spLocks noGrp="1"/>
          </p:cNvSpPr>
          <p:nvPr>
            <p:ph idx="1"/>
          </p:nvPr>
        </p:nvSpPr>
        <p:spPr/>
        <p:txBody>
          <a:bodyPr/>
          <a:lstStyle/>
          <a:p>
            <a:r>
              <a:rPr lang="de-DE" b="1" dirty="0"/>
              <a:t>Spring Semester 2025</a:t>
            </a:r>
          </a:p>
          <a:p>
            <a:endParaRPr lang="de-DE" dirty="0"/>
          </a:p>
          <a:p>
            <a:endParaRPr lang="de-DE" dirty="0"/>
          </a:p>
        </p:txBody>
      </p:sp>
      <p:sp>
        <p:nvSpPr>
          <p:cNvPr id="6" name="Titel 5">
            <a:extLst>
              <a:ext uri="{FF2B5EF4-FFF2-40B4-BE49-F238E27FC236}">
                <a16:creationId xmlns:a16="http://schemas.microsoft.com/office/drawing/2014/main" id="{9DA98486-FF2A-585C-9B05-C72A271F28B5}"/>
              </a:ext>
            </a:extLst>
          </p:cNvPr>
          <p:cNvSpPr>
            <a:spLocks noGrp="1"/>
          </p:cNvSpPr>
          <p:nvPr>
            <p:ph type="title"/>
          </p:nvPr>
        </p:nvSpPr>
        <p:spPr/>
        <p:txBody>
          <a:bodyPr/>
          <a:lstStyle/>
          <a:p>
            <a:r>
              <a:rPr lang="de-DE" dirty="0"/>
              <a:t>ULF Annual </a:t>
            </a:r>
            <a:r>
              <a:rPr lang="de-DE" dirty="0" err="1"/>
              <a:t>Calendar</a:t>
            </a:r>
            <a:r>
              <a:rPr lang="de-DE" dirty="0"/>
              <a:t> 2025</a:t>
            </a:r>
          </a:p>
        </p:txBody>
      </p:sp>
      <p:sp>
        <p:nvSpPr>
          <p:cNvPr id="7" name="Inhaltsplatzhalter 6">
            <a:extLst>
              <a:ext uri="{FF2B5EF4-FFF2-40B4-BE49-F238E27FC236}">
                <a16:creationId xmlns:a16="http://schemas.microsoft.com/office/drawing/2014/main" id="{43FEEEC6-0572-2B72-1DD2-02E5F77DA4EF}"/>
              </a:ext>
            </a:extLst>
          </p:cNvPr>
          <p:cNvSpPr>
            <a:spLocks noGrp="1"/>
          </p:cNvSpPr>
          <p:nvPr>
            <p:ph idx="19"/>
          </p:nvPr>
        </p:nvSpPr>
        <p:spPr/>
        <p:txBody>
          <a:bodyPr/>
          <a:lstStyle/>
          <a:p>
            <a:r>
              <a:rPr lang="de-DE" b="1" dirty="0"/>
              <a:t>Fall Semester 2025</a:t>
            </a:r>
          </a:p>
        </p:txBody>
      </p:sp>
      <p:sp>
        <p:nvSpPr>
          <p:cNvPr id="8" name="Inhaltsplatzhalter 7">
            <a:extLst>
              <a:ext uri="{FF2B5EF4-FFF2-40B4-BE49-F238E27FC236}">
                <a16:creationId xmlns:a16="http://schemas.microsoft.com/office/drawing/2014/main" id="{0A1C72F7-EA11-01B6-718D-01392A1FE09B}"/>
              </a:ext>
            </a:extLst>
          </p:cNvPr>
          <p:cNvSpPr>
            <a:spLocks noGrp="1"/>
          </p:cNvSpPr>
          <p:nvPr>
            <p:ph idx="20"/>
          </p:nvPr>
        </p:nvSpPr>
        <p:spPr/>
        <p:txBody>
          <a:bodyPr/>
          <a:lstStyle/>
          <a:p>
            <a:r>
              <a:rPr lang="de-DE" b="1" dirty="0"/>
              <a:t>Open all </a:t>
            </a:r>
            <a:r>
              <a:rPr lang="de-DE" b="1" dirty="0" err="1"/>
              <a:t>year</a:t>
            </a:r>
            <a:endParaRPr lang="de-DE" b="1" dirty="0"/>
          </a:p>
        </p:txBody>
      </p:sp>
      <p:pic>
        <p:nvPicPr>
          <p:cNvPr id="9" name="Bildplatzhalter 28" descr="Ein Bild, das Dreieck, Screenshot, Design enthält.&#10;&#10;KI-generierte Inhalte können fehlerhaft sein.">
            <a:extLst>
              <a:ext uri="{FF2B5EF4-FFF2-40B4-BE49-F238E27FC236}">
                <a16:creationId xmlns:a16="http://schemas.microsoft.com/office/drawing/2014/main" id="{4D9AEDEA-6C73-7168-1286-85B451331A11}"/>
              </a:ext>
            </a:extLst>
          </p:cNvPr>
          <p:cNvPicPr>
            <a:picLocks noChangeAspect="1"/>
          </p:cNvPicPr>
          <p:nvPr/>
        </p:nvPicPr>
        <p:blipFill>
          <a:blip r:embed="rId2">
            <a:extLst>
              <a:ext uri="{28A0092B-C50C-407E-A947-70E740481C1C}">
                <a14:useLocalDpi xmlns:a14="http://schemas.microsoft.com/office/drawing/2010/main" val="0"/>
              </a:ext>
            </a:extLst>
          </a:blip>
          <a:srcRect l="10308" r="10308"/>
          <a:stretch>
            <a:fillRect/>
          </a:stretch>
        </p:blipFill>
        <p:spPr>
          <a:xfrm>
            <a:off x="266936" y="1273744"/>
            <a:ext cx="818914" cy="1031602"/>
          </a:xfrm>
          <a:prstGeom prst="rect">
            <a:avLst/>
          </a:prstGeom>
        </p:spPr>
      </p:pic>
      <p:pic>
        <p:nvPicPr>
          <p:cNvPr id="10" name="Bildplatzhalter 32" descr="Ein Bild, das Kreis, Screenshot enthält.&#10;&#10;KI-generierte Inhalte können fehlerhaft sein.">
            <a:extLst>
              <a:ext uri="{FF2B5EF4-FFF2-40B4-BE49-F238E27FC236}">
                <a16:creationId xmlns:a16="http://schemas.microsoft.com/office/drawing/2014/main" id="{A33980AC-C41E-C24B-428C-9847E0001383}"/>
              </a:ext>
            </a:extLst>
          </p:cNvPr>
          <p:cNvPicPr>
            <a:picLocks noChangeAspect="1"/>
          </p:cNvPicPr>
          <p:nvPr/>
        </p:nvPicPr>
        <p:blipFill>
          <a:blip r:embed="rId3">
            <a:extLst>
              <a:ext uri="{28A0092B-C50C-407E-A947-70E740481C1C}">
                <a14:useLocalDpi xmlns:a14="http://schemas.microsoft.com/office/drawing/2010/main" val="0"/>
              </a:ext>
            </a:extLst>
          </a:blip>
          <a:srcRect l="10308" r="10308"/>
          <a:stretch>
            <a:fillRect/>
          </a:stretch>
        </p:blipFill>
        <p:spPr>
          <a:xfrm>
            <a:off x="4202236" y="2442515"/>
            <a:ext cx="818914" cy="1031602"/>
          </a:xfrm>
          <a:prstGeom prst="rect">
            <a:avLst/>
          </a:prstGeom>
        </p:spPr>
      </p:pic>
      <p:pic>
        <p:nvPicPr>
          <p:cNvPr id="11" name="Bildplatzhalter 34" descr="Ein Bild, das Kreis, Screenshot, Grafiken, Grafikdesign enthält.&#10;&#10;KI-generierte Inhalte können fehlerhaft sein.">
            <a:extLst>
              <a:ext uri="{FF2B5EF4-FFF2-40B4-BE49-F238E27FC236}">
                <a16:creationId xmlns:a16="http://schemas.microsoft.com/office/drawing/2014/main" id="{B36D0667-17D4-3517-101F-24153092AB57}"/>
              </a:ext>
            </a:extLst>
          </p:cNvPr>
          <p:cNvPicPr>
            <a:picLocks noChangeAspect="1"/>
          </p:cNvPicPr>
          <p:nvPr/>
        </p:nvPicPr>
        <p:blipFill>
          <a:blip r:embed="rId4">
            <a:extLst>
              <a:ext uri="{28A0092B-C50C-407E-A947-70E740481C1C}">
                <a14:useLocalDpi xmlns:a14="http://schemas.microsoft.com/office/drawing/2010/main" val="0"/>
              </a:ext>
            </a:extLst>
          </a:blip>
          <a:srcRect l="10308" r="10308"/>
          <a:stretch>
            <a:fillRect/>
          </a:stretch>
        </p:blipFill>
        <p:spPr>
          <a:xfrm>
            <a:off x="4202236" y="1273744"/>
            <a:ext cx="818914" cy="1031602"/>
          </a:xfrm>
          <a:prstGeom prst="rect">
            <a:avLst/>
          </a:prstGeom>
        </p:spPr>
      </p:pic>
      <p:pic>
        <p:nvPicPr>
          <p:cNvPr id="12" name="Bildplatzhalter 30" descr="Ein Bild, das Mond, Screenshot enthält.&#10;&#10;KI-generierte Inhalte können fehlerhaft sein.">
            <a:extLst>
              <a:ext uri="{FF2B5EF4-FFF2-40B4-BE49-F238E27FC236}">
                <a16:creationId xmlns:a16="http://schemas.microsoft.com/office/drawing/2014/main" id="{F1C257E0-BE12-8375-AA03-2875FF20EAD7}"/>
              </a:ext>
            </a:extLst>
          </p:cNvPr>
          <p:cNvPicPr>
            <a:picLocks noChangeAspect="1"/>
          </p:cNvPicPr>
          <p:nvPr/>
        </p:nvPicPr>
        <p:blipFill>
          <a:blip r:embed="rId5">
            <a:extLst>
              <a:ext uri="{28A0092B-C50C-407E-A947-70E740481C1C}">
                <a14:useLocalDpi xmlns:a14="http://schemas.microsoft.com/office/drawing/2010/main" val="0"/>
              </a:ext>
            </a:extLst>
          </a:blip>
          <a:srcRect l="10308" r="10308"/>
          <a:stretch>
            <a:fillRect/>
          </a:stretch>
        </p:blipFill>
        <p:spPr>
          <a:xfrm>
            <a:off x="8156525" y="1273744"/>
            <a:ext cx="818914" cy="1031602"/>
          </a:xfrm>
          <a:prstGeom prst="rect">
            <a:avLst/>
          </a:prstGeom>
        </p:spPr>
      </p:pic>
      <p:pic>
        <p:nvPicPr>
          <p:cNvPr id="13" name="Bildplatzhalter 36" descr="Ein Bild, das Mond, Astronomisches Objekt enthält.&#10;&#10;KI-generierte Inhalte können fehlerhaft sein.">
            <a:extLst>
              <a:ext uri="{FF2B5EF4-FFF2-40B4-BE49-F238E27FC236}">
                <a16:creationId xmlns:a16="http://schemas.microsoft.com/office/drawing/2014/main" id="{9B630B03-78D2-0963-8A76-F116DFFA508D}"/>
              </a:ext>
            </a:extLst>
          </p:cNvPr>
          <p:cNvPicPr>
            <a:picLocks noChangeAspect="1"/>
          </p:cNvPicPr>
          <p:nvPr/>
        </p:nvPicPr>
        <p:blipFill>
          <a:blip r:embed="rId6">
            <a:extLst>
              <a:ext uri="{28A0092B-C50C-407E-A947-70E740481C1C}">
                <a14:useLocalDpi xmlns:a14="http://schemas.microsoft.com/office/drawing/2010/main" val="0"/>
              </a:ext>
            </a:extLst>
          </a:blip>
          <a:srcRect l="10308" r="10308"/>
          <a:stretch>
            <a:fillRect/>
          </a:stretch>
        </p:blipFill>
        <p:spPr>
          <a:xfrm>
            <a:off x="8156525" y="2442515"/>
            <a:ext cx="818914" cy="1031602"/>
          </a:xfrm>
          <a:prstGeom prst="rect">
            <a:avLst/>
          </a:prstGeom>
        </p:spPr>
      </p:pic>
      <p:pic>
        <p:nvPicPr>
          <p:cNvPr id="14" name="Bildplatzhalter 38" descr="Ein Bild, das Screenshot, Cartoon, Design enthält.&#10;&#10;KI-generierte Inhalte können fehlerhaft sein.">
            <a:extLst>
              <a:ext uri="{FF2B5EF4-FFF2-40B4-BE49-F238E27FC236}">
                <a16:creationId xmlns:a16="http://schemas.microsoft.com/office/drawing/2014/main" id="{B4EFBF55-5F69-F876-A02B-EB5BC9EF5CD8}"/>
              </a:ext>
            </a:extLst>
          </p:cNvPr>
          <p:cNvPicPr>
            <a:picLocks noChangeAspect="1"/>
          </p:cNvPicPr>
          <p:nvPr/>
        </p:nvPicPr>
        <p:blipFill>
          <a:blip r:embed="rId7">
            <a:extLst>
              <a:ext uri="{28A0092B-C50C-407E-A947-70E740481C1C}">
                <a14:useLocalDpi xmlns:a14="http://schemas.microsoft.com/office/drawing/2010/main" val="0"/>
              </a:ext>
            </a:extLst>
          </a:blip>
          <a:srcRect l="30154" r="30154"/>
          <a:stretch>
            <a:fillRect/>
          </a:stretch>
        </p:blipFill>
        <p:spPr>
          <a:xfrm>
            <a:off x="8156525" y="3611286"/>
            <a:ext cx="818914" cy="1031602"/>
          </a:xfrm>
          <a:prstGeom prst="rect">
            <a:avLst/>
          </a:prstGeom>
        </p:spPr>
      </p:pic>
      <p:pic>
        <p:nvPicPr>
          <p:cNvPr id="15" name="Bildplatzhalter 40" descr="Ein Bild, das Cartoon, Darstellung enthält.&#10;&#10;KI-generierte Inhalte können fehlerhaft sein.">
            <a:extLst>
              <a:ext uri="{FF2B5EF4-FFF2-40B4-BE49-F238E27FC236}">
                <a16:creationId xmlns:a16="http://schemas.microsoft.com/office/drawing/2014/main" id="{F80DF259-2840-0987-8878-8DAC429519C7}"/>
              </a:ext>
            </a:extLst>
          </p:cNvPr>
          <p:cNvPicPr>
            <a:picLocks noChangeAspect="1"/>
          </p:cNvPicPr>
          <p:nvPr/>
        </p:nvPicPr>
        <p:blipFill>
          <a:blip r:embed="rId8">
            <a:extLst>
              <a:ext uri="{28A0092B-C50C-407E-A947-70E740481C1C}">
                <a14:useLocalDpi xmlns:a14="http://schemas.microsoft.com/office/drawing/2010/main" val="0"/>
              </a:ext>
            </a:extLst>
          </a:blip>
          <a:srcRect l="30154" r="30154"/>
          <a:stretch>
            <a:fillRect/>
          </a:stretch>
        </p:blipFill>
        <p:spPr>
          <a:xfrm>
            <a:off x="8156525" y="4780056"/>
            <a:ext cx="818914" cy="1031602"/>
          </a:xfrm>
          <a:prstGeom prst="rect">
            <a:avLst/>
          </a:prstGeom>
        </p:spPr>
      </p:pic>
      <p:sp>
        <p:nvSpPr>
          <p:cNvPr id="16" name="Textfeld 15">
            <a:extLst>
              <a:ext uri="{FF2B5EF4-FFF2-40B4-BE49-F238E27FC236}">
                <a16:creationId xmlns:a16="http://schemas.microsoft.com/office/drawing/2014/main" id="{7157C58B-C783-CB33-56D7-31E5C9437065}"/>
              </a:ext>
            </a:extLst>
          </p:cNvPr>
          <p:cNvSpPr txBox="1"/>
          <p:nvPr/>
        </p:nvSpPr>
        <p:spPr>
          <a:xfrm>
            <a:off x="1214334" y="1273744"/>
            <a:ext cx="2001346" cy="1042080"/>
          </a:xfrm>
          <a:prstGeom prst="rect">
            <a:avLst/>
          </a:prstGeom>
          <a:noFill/>
        </p:spPr>
        <p:txBody>
          <a:bodyPr wrap="square" lIns="0" tIns="0" rIns="0" bIns="0" rtlCol="0">
            <a:spAutoFit/>
          </a:bodyPr>
          <a:lstStyle/>
          <a:p>
            <a:r>
              <a:rPr lang="en-GB" noProof="0" dirty="0"/>
              <a:t>Call for proposals:</a:t>
            </a:r>
          </a:p>
          <a:p>
            <a:pPr>
              <a:spcAft>
                <a:spcPts val="600"/>
              </a:spcAft>
            </a:pPr>
            <a:r>
              <a:rPr lang="en-GB" noProof="0" dirty="0"/>
              <a:t>Jan 15</a:t>
            </a:r>
            <a:r>
              <a:rPr lang="en-GB" baseline="30000" noProof="0" dirty="0"/>
              <a:t>th</a:t>
            </a:r>
            <a:r>
              <a:rPr lang="en-GB" noProof="0" dirty="0"/>
              <a:t> – March 15</a:t>
            </a:r>
            <a:r>
              <a:rPr lang="en-GB" baseline="30000" noProof="0" dirty="0"/>
              <a:t>th</a:t>
            </a:r>
            <a:endParaRPr lang="en-GB" noProof="0" dirty="0"/>
          </a:p>
          <a:p>
            <a:r>
              <a:rPr lang="en-GB" noProof="0" dirty="0"/>
              <a:t>Funding decision:</a:t>
            </a:r>
          </a:p>
          <a:p>
            <a:r>
              <a:rPr lang="en-GB" noProof="0" dirty="0"/>
              <a:t>May 20</a:t>
            </a:r>
            <a:r>
              <a:rPr lang="en-GB" baseline="30000" noProof="0" dirty="0"/>
              <a:t>th </a:t>
            </a:r>
          </a:p>
        </p:txBody>
      </p:sp>
      <p:sp>
        <p:nvSpPr>
          <p:cNvPr id="17" name="Textfeld 16">
            <a:extLst>
              <a:ext uri="{FF2B5EF4-FFF2-40B4-BE49-F238E27FC236}">
                <a16:creationId xmlns:a16="http://schemas.microsoft.com/office/drawing/2014/main" id="{91041606-50C6-ABB4-0580-B231E239D4F4}"/>
              </a:ext>
            </a:extLst>
          </p:cNvPr>
          <p:cNvSpPr txBox="1"/>
          <p:nvPr/>
        </p:nvSpPr>
        <p:spPr>
          <a:xfrm>
            <a:off x="5177407" y="1268505"/>
            <a:ext cx="2001346" cy="1042080"/>
          </a:xfrm>
          <a:prstGeom prst="rect">
            <a:avLst/>
          </a:prstGeom>
          <a:noFill/>
        </p:spPr>
        <p:txBody>
          <a:bodyPr wrap="square" lIns="0" tIns="0" rIns="0" bIns="0" rtlCol="0">
            <a:spAutoFit/>
          </a:bodyPr>
          <a:lstStyle/>
          <a:p>
            <a:r>
              <a:rPr lang="en-GB" noProof="0" dirty="0"/>
              <a:t>Call for proposals:</a:t>
            </a:r>
          </a:p>
          <a:p>
            <a:pPr>
              <a:spcAft>
                <a:spcPts val="600"/>
              </a:spcAft>
            </a:pPr>
            <a:r>
              <a:rPr lang="en-GB" noProof="0" dirty="0"/>
              <a:t>Sep 15</a:t>
            </a:r>
            <a:r>
              <a:rPr lang="en-GB" baseline="30000" noProof="0" dirty="0"/>
              <a:t>th</a:t>
            </a:r>
            <a:r>
              <a:rPr lang="en-GB" noProof="0" dirty="0"/>
              <a:t> – Nov 15</a:t>
            </a:r>
            <a:r>
              <a:rPr lang="en-GB" baseline="30000" noProof="0" dirty="0"/>
              <a:t>th </a:t>
            </a:r>
          </a:p>
          <a:p>
            <a:r>
              <a:rPr lang="en-GB" noProof="0" dirty="0"/>
              <a:t>Funding decision:</a:t>
            </a:r>
          </a:p>
          <a:p>
            <a:r>
              <a:rPr lang="en-GB" noProof="0" dirty="0"/>
              <a:t>Dec 9</a:t>
            </a:r>
            <a:r>
              <a:rPr lang="en-GB" baseline="30000" noProof="0" dirty="0"/>
              <a:t>th</a:t>
            </a:r>
            <a:r>
              <a:rPr lang="en-GB" noProof="0" dirty="0"/>
              <a:t> </a:t>
            </a:r>
            <a:endParaRPr lang="en-GB" baseline="30000" noProof="0" dirty="0"/>
          </a:p>
        </p:txBody>
      </p:sp>
      <p:sp>
        <p:nvSpPr>
          <p:cNvPr id="18" name="Textfeld 17">
            <a:extLst>
              <a:ext uri="{FF2B5EF4-FFF2-40B4-BE49-F238E27FC236}">
                <a16:creationId xmlns:a16="http://schemas.microsoft.com/office/drawing/2014/main" id="{294FC4C1-C375-010B-15CC-529DE1A68A04}"/>
              </a:ext>
            </a:extLst>
          </p:cNvPr>
          <p:cNvSpPr txBox="1"/>
          <p:nvPr/>
        </p:nvSpPr>
        <p:spPr>
          <a:xfrm>
            <a:off x="5193623" y="2437276"/>
            <a:ext cx="2001346" cy="1042080"/>
          </a:xfrm>
          <a:prstGeom prst="rect">
            <a:avLst/>
          </a:prstGeom>
          <a:noFill/>
        </p:spPr>
        <p:txBody>
          <a:bodyPr wrap="square" lIns="0" tIns="0" rIns="0" bIns="0" rtlCol="0">
            <a:spAutoFit/>
          </a:bodyPr>
          <a:lstStyle/>
          <a:p>
            <a:r>
              <a:rPr lang="en-GB" noProof="0" dirty="0"/>
              <a:t>Call for proposals:</a:t>
            </a:r>
          </a:p>
          <a:p>
            <a:pPr>
              <a:spcAft>
                <a:spcPts val="600"/>
              </a:spcAft>
            </a:pPr>
            <a:r>
              <a:rPr lang="en-GB" noProof="0" dirty="0"/>
              <a:t>Sep 15</a:t>
            </a:r>
            <a:r>
              <a:rPr lang="en-GB" baseline="30000" noProof="0" dirty="0"/>
              <a:t>th</a:t>
            </a:r>
            <a:r>
              <a:rPr lang="en-GB" noProof="0" dirty="0"/>
              <a:t> – Dec 15</a:t>
            </a:r>
            <a:r>
              <a:rPr lang="en-GB" baseline="30000" noProof="0" dirty="0"/>
              <a:t>th </a:t>
            </a:r>
          </a:p>
          <a:p>
            <a:r>
              <a:rPr lang="en-GB" noProof="0" dirty="0"/>
              <a:t>Funding decision:</a:t>
            </a:r>
          </a:p>
          <a:p>
            <a:r>
              <a:rPr lang="en-GB" noProof="0" dirty="0"/>
              <a:t>March 2026 </a:t>
            </a:r>
            <a:endParaRPr lang="en-GB" baseline="30000" noProof="0" dirty="0"/>
          </a:p>
        </p:txBody>
      </p:sp>
      <p:sp>
        <p:nvSpPr>
          <p:cNvPr id="19" name="Textfeld 18">
            <a:extLst>
              <a:ext uri="{FF2B5EF4-FFF2-40B4-BE49-F238E27FC236}">
                <a16:creationId xmlns:a16="http://schemas.microsoft.com/office/drawing/2014/main" id="{2A22E49A-041B-4A4A-22C8-9067E388F35A}"/>
              </a:ext>
            </a:extLst>
          </p:cNvPr>
          <p:cNvSpPr txBox="1"/>
          <p:nvPr/>
        </p:nvSpPr>
        <p:spPr>
          <a:xfrm>
            <a:off x="9147912" y="1273744"/>
            <a:ext cx="2348688" cy="965136"/>
          </a:xfrm>
          <a:prstGeom prst="rect">
            <a:avLst/>
          </a:prstGeom>
          <a:noFill/>
        </p:spPr>
        <p:txBody>
          <a:bodyPr wrap="square" lIns="0" tIns="0" rIns="0" bIns="0" rtlCol="0">
            <a:spAutoFit/>
          </a:bodyPr>
          <a:lstStyle/>
          <a:p>
            <a:r>
              <a:rPr lang="en-GB" noProof="0" dirty="0"/>
              <a:t>Study program directors may </a:t>
            </a:r>
            <a:r>
              <a:rPr lang="en-GB" noProof="0" dirty="0" err="1"/>
              <a:t>contac</a:t>
            </a:r>
            <a:r>
              <a:rPr lang="en-GB" noProof="0" dirty="0"/>
              <a:t> the ULF-Management directly: </a:t>
            </a:r>
            <a:r>
              <a:rPr lang="en-GB" noProof="0" dirty="0" err="1"/>
              <a:t>info@ulf.uzh.ch</a:t>
            </a:r>
            <a:endParaRPr lang="en-GB" baseline="30000" noProof="0" dirty="0"/>
          </a:p>
        </p:txBody>
      </p:sp>
      <p:sp>
        <p:nvSpPr>
          <p:cNvPr id="20" name="Textfeld 19">
            <a:extLst>
              <a:ext uri="{FF2B5EF4-FFF2-40B4-BE49-F238E27FC236}">
                <a16:creationId xmlns:a16="http://schemas.microsoft.com/office/drawing/2014/main" id="{8042F129-45C9-E573-E76B-523E8D7B3CED}"/>
              </a:ext>
            </a:extLst>
          </p:cNvPr>
          <p:cNvSpPr txBox="1"/>
          <p:nvPr/>
        </p:nvSpPr>
        <p:spPr>
          <a:xfrm>
            <a:off x="9147912" y="2437276"/>
            <a:ext cx="2348688" cy="965136"/>
          </a:xfrm>
          <a:prstGeom prst="rect">
            <a:avLst/>
          </a:prstGeom>
          <a:noFill/>
        </p:spPr>
        <p:txBody>
          <a:bodyPr wrap="square" lIns="0" tIns="0" rIns="0" bIns="0" rtlCol="0">
            <a:spAutoFit/>
          </a:bodyPr>
          <a:lstStyle/>
          <a:p>
            <a:r>
              <a:rPr lang="en-GB" noProof="0" dirty="0"/>
              <a:t>New projects are proposed and initiated in accordance with the priorities of the Vice-President EDU </a:t>
            </a:r>
          </a:p>
        </p:txBody>
      </p:sp>
      <p:sp>
        <p:nvSpPr>
          <p:cNvPr id="21" name="Textfeld 20">
            <a:extLst>
              <a:ext uri="{FF2B5EF4-FFF2-40B4-BE49-F238E27FC236}">
                <a16:creationId xmlns:a16="http://schemas.microsoft.com/office/drawing/2014/main" id="{110765F0-FAE7-0D9E-ADAB-C9840DDEBC7A}"/>
              </a:ext>
            </a:extLst>
          </p:cNvPr>
          <p:cNvSpPr txBox="1"/>
          <p:nvPr/>
        </p:nvSpPr>
        <p:spPr>
          <a:xfrm>
            <a:off x="9160843" y="3611286"/>
            <a:ext cx="2348688" cy="965136"/>
          </a:xfrm>
          <a:prstGeom prst="rect">
            <a:avLst/>
          </a:prstGeom>
          <a:noFill/>
        </p:spPr>
        <p:txBody>
          <a:bodyPr wrap="square" lIns="0" tIns="0" rIns="0" bIns="0" rtlCol="0">
            <a:spAutoFit/>
          </a:bodyPr>
          <a:lstStyle/>
          <a:p>
            <a:r>
              <a:rPr lang="en-GB" noProof="0" dirty="0"/>
              <a:t>Proposals may be handed in any time – find out more:</a:t>
            </a:r>
            <a:br>
              <a:rPr lang="en-GB" noProof="0" dirty="0"/>
            </a:br>
            <a:r>
              <a:rPr lang="en-GB" noProof="0" dirty="0">
                <a:hlinkClick r:id="rId9"/>
              </a:rPr>
              <a:t>www.ulf.uzh.ch/en/micro_innovation</a:t>
            </a:r>
            <a:r>
              <a:rPr lang="en-GB" noProof="0" dirty="0"/>
              <a:t> </a:t>
            </a:r>
          </a:p>
        </p:txBody>
      </p:sp>
      <p:sp>
        <p:nvSpPr>
          <p:cNvPr id="22" name="Textfeld 21">
            <a:extLst>
              <a:ext uri="{FF2B5EF4-FFF2-40B4-BE49-F238E27FC236}">
                <a16:creationId xmlns:a16="http://schemas.microsoft.com/office/drawing/2014/main" id="{792348EC-CEB1-EF9D-C2C9-FF8F2A7E73DD}"/>
              </a:ext>
            </a:extLst>
          </p:cNvPr>
          <p:cNvSpPr txBox="1"/>
          <p:nvPr/>
        </p:nvSpPr>
        <p:spPr>
          <a:xfrm>
            <a:off x="9141648" y="4785296"/>
            <a:ext cx="2348688" cy="965136"/>
          </a:xfrm>
          <a:prstGeom prst="rect">
            <a:avLst/>
          </a:prstGeom>
          <a:noFill/>
        </p:spPr>
        <p:txBody>
          <a:bodyPr wrap="square" lIns="0" tIns="0" rIns="0" bIns="0" rtlCol="0">
            <a:spAutoFit/>
          </a:bodyPr>
          <a:lstStyle/>
          <a:p>
            <a:r>
              <a:rPr lang="en-GB" noProof="0" dirty="0"/>
              <a:t>Proposals may be handed in any time – find out more:</a:t>
            </a:r>
            <a:br>
              <a:rPr lang="en-GB" noProof="0" dirty="0"/>
            </a:br>
            <a:r>
              <a:rPr lang="en-GB" noProof="0" dirty="0">
                <a:hlinkClick r:id="rId10"/>
              </a:rPr>
              <a:t>www.ulf.uzh.ch/en/engage_now</a:t>
            </a:r>
            <a:r>
              <a:rPr lang="en-GB" noProof="0" dirty="0"/>
              <a:t> </a:t>
            </a:r>
          </a:p>
        </p:txBody>
      </p:sp>
      <p:sp>
        <p:nvSpPr>
          <p:cNvPr id="23" name="Rechteck 22">
            <a:extLst>
              <a:ext uri="{FF2B5EF4-FFF2-40B4-BE49-F238E27FC236}">
                <a16:creationId xmlns:a16="http://schemas.microsoft.com/office/drawing/2014/main" id="{FBC25ABA-8768-32DF-5C8C-1540F31A9160}"/>
              </a:ext>
            </a:extLst>
          </p:cNvPr>
          <p:cNvSpPr/>
          <p:nvPr/>
        </p:nvSpPr>
        <p:spPr>
          <a:xfrm>
            <a:off x="119336" y="1124744"/>
            <a:ext cx="3168352" cy="1312532"/>
          </a:xfrm>
          <a:prstGeom prst="rect">
            <a:avLst/>
          </a:prstGeom>
          <a:noFill/>
          <a:ln w="25400">
            <a:solidFill>
              <a:srgbClr val="B89C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139498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463DC5-222F-2772-BE05-113907474C46}"/>
              </a:ext>
            </a:extLst>
          </p:cNvPr>
          <p:cNvSpPr>
            <a:spLocks noGrp="1"/>
          </p:cNvSpPr>
          <p:nvPr>
            <p:ph type="title"/>
          </p:nvPr>
        </p:nvSpPr>
        <p:spPr>
          <a:xfrm>
            <a:off x="273600" y="244799"/>
            <a:ext cx="6974528" cy="621975"/>
          </a:xfrm>
        </p:spPr>
        <p:txBody>
          <a:bodyPr/>
          <a:lstStyle/>
          <a:p>
            <a:r>
              <a:rPr lang="en-GB"/>
              <a:t>open_innovation – Focus on Didactics</a:t>
            </a:r>
          </a:p>
        </p:txBody>
      </p:sp>
      <p:graphicFrame>
        <p:nvGraphicFramePr>
          <p:cNvPr id="11" name="Inhaltsplatzhalter 10">
            <a:extLst>
              <a:ext uri="{FF2B5EF4-FFF2-40B4-BE49-F238E27FC236}">
                <a16:creationId xmlns:a16="http://schemas.microsoft.com/office/drawing/2014/main" id="{72139DE7-3E89-1D06-5946-9A511C1AD4EB}"/>
              </a:ext>
            </a:extLst>
          </p:cNvPr>
          <p:cNvGraphicFramePr>
            <a:graphicFrameLocks noGrp="1"/>
          </p:cNvGraphicFramePr>
          <p:nvPr>
            <p:ph sz="half" idx="1"/>
            <p:extLst>
              <p:ext uri="{D42A27DB-BD31-4B8C-83A1-F6EECF244321}">
                <p14:modId xmlns:p14="http://schemas.microsoft.com/office/powerpoint/2010/main" val="3494921109"/>
              </p:ext>
            </p:extLst>
          </p:nvPr>
        </p:nvGraphicFramePr>
        <p:xfrm>
          <a:off x="269875" y="1715984"/>
          <a:ext cx="6299992" cy="3537395"/>
        </p:xfrm>
        <a:graphic>
          <a:graphicData uri="http://schemas.openxmlformats.org/drawingml/2006/table">
            <a:tbl>
              <a:tblPr firstRow="1" bandRow="1">
                <a:tableStyleId>{CA20E951-F767-40FB-8981-BDCADE0C3650}</a:tableStyleId>
              </a:tblPr>
              <a:tblGrid>
                <a:gridCol w="2225725">
                  <a:extLst>
                    <a:ext uri="{9D8B030D-6E8A-4147-A177-3AD203B41FA5}">
                      <a16:colId xmlns:a16="http://schemas.microsoft.com/office/drawing/2014/main" val="3481928362"/>
                    </a:ext>
                  </a:extLst>
                </a:gridCol>
                <a:gridCol w="4074267">
                  <a:extLst>
                    <a:ext uri="{9D8B030D-6E8A-4147-A177-3AD203B41FA5}">
                      <a16:colId xmlns:a16="http://schemas.microsoft.com/office/drawing/2014/main" val="3531510749"/>
                    </a:ext>
                  </a:extLst>
                </a:gridCol>
              </a:tblGrid>
              <a:tr h="370840">
                <a:tc gridSpan="2">
                  <a:txBody>
                    <a:bodyPr/>
                    <a:lstStyle/>
                    <a:p>
                      <a:r>
                        <a:rPr lang="en-GB" sz="1800" noProof="0">
                          <a:solidFill>
                            <a:schemeClr val="bg1"/>
                          </a:solidFill>
                        </a:rPr>
                        <a:t>open_innovation</a:t>
                      </a:r>
                    </a:p>
                  </a:txBody>
                  <a:tcPr anchor="ctr">
                    <a:solidFill>
                      <a:srgbClr val="B89C6B"/>
                    </a:solidFill>
                  </a:tcPr>
                </a:tc>
                <a:tc hMerge="1">
                  <a:txBody>
                    <a:bodyPr/>
                    <a:lstStyle/>
                    <a:p>
                      <a:r>
                        <a:rPr lang="de-DE" dirty="0"/>
                        <a:t>Kompetitiver Lehrkredit</a:t>
                      </a:r>
                    </a:p>
                  </a:txBody>
                  <a:tcPr/>
                </a:tc>
                <a:extLst>
                  <a:ext uri="{0D108BD9-81ED-4DB2-BD59-A6C34878D82A}">
                    <a16:rowId xmlns:a16="http://schemas.microsoft.com/office/drawing/2014/main" val="2146776883"/>
                  </a:ext>
                </a:extLst>
              </a:tr>
              <a:tr h="370840">
                <a:tc>
                  <a:txBody>
                    <a:bodyPr/>
                    <a:lstStyle/>
                    <a:p>
                      <a:r>
                        <a:rPr lang="en-GB" sz="1600" noProof="0"/>
                        <a:t>Goal</a:t>
                      </a:r>
                      <a:endParaRPr lang="en-GB" sz="1600" b="1" noProof="0"/>
                    </a:p>
                  </a:txBody>
                  <a:tcPr anchor="ctr">
                    <a:gradFill>
                      <a:gsLst>
                        <a:gs pos="0">
                          <a:srgbClr val="B79D6A">
                            <a:tint val="66000"/>
                            <a:satMod val="160000"/>
                          </a:srgbClr>
                        </a:gs>
                        <a:gs pos="50000">
                          <a:srgbClr val="B79D6A">
                            <a:tint val="44500"/>
                            <a:satMod val="160000"/>
                          </a:srgbClr>
                        </a:gs>
                        <a:gs pos="100000">
                          <a:srgbClr val="B79D6A">
                            <a:tint val="23500"/>
                            <a:satMod val="160000"/>
                          </a:srgbClr>
                        </a:gs>
                      </a:gsLst>
                      <a:lin ang="2700000" scaled="1"/>
                    </a:gradFill>
                  </a:tcPr>
                </a:tc>
                <a:tc>
                  <a:txBody>
                    <a:bodyPr/>
                    <a:lstStyle/>
                    <a:p>
                      <a:r>
                        <a:rPr lang="en-GB" sz="1600" noProof="0" dirty="0"/>
                        <a:t>Promotion of disruptive and experimental didactic innovations at module and course level and at teaching materials</a:t>
                      </a:r>
                    </a:p>
                  </a:txBody>
                  <a:tcPr anchor="ctr">
                    <a:gradFill>
                      <a:gsLst>
                        <a:gs pos="0">
                          <a:srgbClr val="B79D6A">
                            <a:tint val="66000"/>
                            <a:satMod val="160000"/>
                          </a:srgbClr>
                        </a:gs>
                        <a:gs pos="50000">
                          <a:srgbClr val="B79D6A">
                            <a:tint val="44500"/>
                            <a:satMod val="160000"/>
                          </a:srgbClr>
                        </a:gs>
                        <a:gs pos="100000">
                          <a:srgbClr val="B79D6A">
                            <a:tint val="23500"/>
                            <a:satMod val="160000"/>
                          </a:srgbClr>
                        </a:gs>
                      </a:gsLst>
                      <a:lin ang="2700000" scaled="1"/>
                    </a:gradFill>
                  </a:tcPr>
                </a:tc>
                <a:extLst>
                  <a:ext uri="{0D108BD9-81ED-4DB2-BD59-A6C34878D82A}">
                    <a16:rowId xmlns:a16="http://schemas.microsoft.com/office/drawing/2014/main" val="3161947769"/>
                  </a:ext>
                </a:extLst>
              </a:tr>
              <a:tr h="370840">
                <a:tc>
                  <a:txBody>
                    <a:bodyPr/>
                    <a:lstStyle/>
                    <a:p>
                      <a:r>
                        <a:rPr lang="en-GB" sz="1600" b="0" noProof="0" dirty="0"/>
                        <a:t>Special Notes</a:t>
                      </a:r>
                    </a:p>
                  </a:txBody>
                  <a:tcPr anchor="ctr">
                    <a:gradFill>
                      <a:gsLst>
                        <a:gs pos="0">
                          <a:srgbClr val="B79D6A">
                            <a:tint val="66000"/>
                            <a:satMod val="160000"/>
                          </a:srgbClr>
                        </a:gs>
                        <a:gs pos="50000">
                          <a:srgbClr val="B79D6A">
                            <a:tint val="44500"/>
                            <a:satMod val="160000"/>
                          </a:srgbClr>
                        </a:gs>
                        <a:gs pos="100000">
                          <a:srgbClr val="B79D6A">
                            <a:tint val="23500"/>
                            <a:satMod val="160000"/>
                          </a:srgbClr>
                        </a:gs>
                      </a:gsLst>
                      <a:lin ang="2700000" scaled="1"/>
                    </a:gradFill>
                  </a:tcPr>
                </a:tc>
                <a:tc>
                  <a:txBody>
                    <a:bodyPr/>
                    <a:lstStyle/>
                    <a:p>
                      <a:r>
                        <a:rPr lang="en-GB" sz="1600" noProof="0" dirty="0"/>
                        <a:t>Projects that are mindful of accessibility in the development and implementation of the project or its end product are especially welcome</a:t>
                      </a:r>
                    </a:p>
                  </a:txBody>
                  <a:tcPr anchor="ctr">
                    <a:gradFill>
                      <a:gsLst>
                        <a:gs pos="0">
                          <a:srgbClr val="B79D6A">
                            <a:tint val="66000"/>
                            <a:satMod val="160000"/>
                          </a:srgbClr>
                        </a:gs>
                        <a:gs pos="50000">
                          <a:srgbClr val="B79D6A">
                            <a:tint val="44500"/>
                            <a:satMod val="160000"/>
                          </a:srgbClr>
                        </a:gs>
                        <a:gs pos="100000">
                          <a:srgbClr val="B79D6A">
                            <a:tint val="23500"/>
                            <a:satMod val="160000"/>
                          </a:srgbClr>
                        </a:gs>
                      </a:gsLst>
                      <a:lin ang="2700000" scaled="1"/>
                    </a:gradFill>
                  </a:tcPr>
                </a:tc>
                <a:extLst>
                  <a:ext uri="{0D108BD9-81ED-4DB2-BD59-A6C34878D82A}">
                    <a16:rowId xmlns:a16="http://schemas.microsoft.com/office/drawing/2014/main" val="4271873365"/>
                  </a:ext>
                </a:extLst>
              </a:tr>
              <a:tr h="370840">
                <a:tc>
                  <a:txBody>
                    <a:bodyPr/>
                    <a:lstStyle/>
                    <a:p>
                      <a:r>
                        <a:rPr lang="en-GB" sz="1600" b="0" noProof="0" dirty="0"/>
                        <a:t>Eligibility</a:t>
                      </a:r>
                    </a:p>
                  </a:txBody>
                  <a:tcPr anchor="ctr">
                    <a:gradFill>
                      <a:gsLst>
                        <a:gs pos="0">
                          <a:srgbClr val="B79D6A">
                            <a:tint val="66000"/>
                            <a:satMod val="160000"/>
                          </a:srgbClr>
                        </a:gs>
                        <a:gs pos="50000">
                          <a:srgbClr val="B79D6A">
                            <a:tint val="44500"/>
                            <a:satMod val="160000"/>
                          </a:srgbClr>
                        </a:gs>
                        <a:gs pos="100000">
                          <a:srgbClr val="B79D6A">
                            <a:tint val="23500"/>
                            <a:satMod val="160000"/>
                          </a:srgbClr>
                        </a:gs>
                      </a:gsLst>
                      <a:lin ang="2700000" scaled="1"/>
                    </a:gradFill>
                  </a:tcPr>
                </a:tc>
                <a:tc>
                  <a:txBody>
                    <a:bodyPr/>
                    <a:lstStyle/>
                    <a:p>
                      <a:r>
                        <a:rPr lang="en-GB" sz="1600" noProof="0" dirty="0"/>
                        <a:t>UZH instructors</a:t>
                      </a:r>
                    </a:p>
                  </a:txBody>
                  <a:tcPr anchor="ctr">
                    <a:gradFill>
                      <a:gsLst>
                        <a:gs pos="0">
                          <a:srgbClr val="B79D6A">
                            <a:tint val="66000"/>
                            <a:satMod val="160000"/>
                          </a:srgbClr>
                        </a:gs>
                        <a:gs pos="50000">
                          <a:srgbClr val="B79D6A">
                            <a:tint val="44500"/>
                            <a:satMod val="160000"/>
                          </a:srgbClr>
                        </a:gs>
                        <a:gs pos="100000">
                          <a:srgbClr val="B79D6A">
                            <a:tint val="23500"/>
                            <a:satMod val="160000"/>
                          </a:srgbClr>
                        </a:gs>
                      </a:gsLst>
                      <a:lin ang="2700000" scaled="1"/>
                    </a:gradFill>
                  </a:tcPr>
                </a:tc>
                <a:extLst>
                  <a:ext uri="{0D108BD9-81ED-4DB2-BD59-A6C34878D82A}">
                    <a16:rowId xmlns:a16="http://schemas.microsoft.com/office/drawing/2014/main" val="2915784389"/>
                  </a:ext>
                </a:extLst>
              </a:tr>
              <a:tr h="370840">
                <a:tc>
                  <a:txBody>
                    <a:bodyPr/>
                    <a:lstStyle/>
                    <a:p>
                      <a:r>
                        <a:rPr lang="en-GB" sz="1600" noProof="0" dirty="0"/>
                        <a:t>Duration</a:t>
                      </a:r>
                      <a:endParaRPr lang="en-GB" sz="1600" b="1" noProof="0" dirty="0"/>
                    </a:p>
                  </a:txBody>
                  <a:tcPr anchor="ctr">
                    <a:gradFill>
                      <a:gsLst>
                        <a:gs pos="0">
                          <a:srgbClr val="B79D6A">
                            <a:tint val="66000"/>
                            <a:satMod val="160000"/>
                          </a:srgbClr>
                        </a:gs>
                        <a:gs pos="50000">
                          <a:srgbClr val="B79D6A">
                            <a:tint val="44500"/>
                            <a:satMod val="160000"/>
                          </a:srgbClr>
                        </a:gs>
                        <a:gs pos="100000">
                          <a:srgbClr val="B79D6A">
                            <a:tint val="23500"/>
                            <a:satMod val="160000"/>
                          </a:srgbClr>
                        </a:gs>
                      </a:gsLst>
                      <a:lin ang="2700000" scaled="1"/>
                    </a:gradFill>
                  </a:tcPr>
                </a:tc>
                <a:tc>
                  <a:txBody>
                    <a:bodyPr/>
                    <a:lstStyle/>
                    <a:p>
                      <a:pPr marL="0" indent="0">
                        <a:buNone/>
                      </a:pPr>
                      <a:r>
                        <a:rPr lang="en-GB" sz="1600" noProof="0" dirty="0"/>
                        <a:t>Maximum two years</a:t>
                      </a:r>
                    </a:p>
                  </a:txBody>
                  <a:tcPr anchor="ctr">
                    <a:gradFill>
                      <a:gsLst>
                        <a:gs pos="0">
                          <a:srgbClr val="B79D6A">
                            <a:tint val="66000"/>
                            <a:satMod val="160000"/>
                          </a:srgbClr>
                        </a:gs>
                        <a:gs pos="50000">
                          <a:srgbClr val="B79D6A">
                            <a:tint val="44500"/>
                            <a:satMod val="160000"/>
                          </a:srgbClr>
                        </a:gs>
                        <a:gs pos="100000">
                          <a:srgbClr val="B79D6A">
                            <a:tint val="23500"/>
                            <a:satMod val="160000"/>
                          </a:srgbClr>
                        </a:gs>
                      </a:gsLst>
                      <a:lin ang="2700000" scaled="1"/>
                    </a:gradFill>
                  </a:tcPr>
                </a:tc>
                <a:extLst>
                  <a:ext uri="{0D108BD9-81ED-4DB2-BD59-A6C34878D82A}">
                    <a16:rowId xmlns:a16="http://schemas.microsoft.com/office/drawing/2014/main" val="774475359"/>
                  </a:ext>
                </a:extLst>
              </a:tr>
              <a:tr h="370840">
                <a:tc>
                  <a:txBody>
                    <a:bodyPr/>
                    <a:lstStyle/>
                    <a:p>
                      <a:r>
                        <a:rPr lang="en-GB" sz="1600" noProof="0"/>
                        <a:t>Funding</a:t>
                      </a:r>
                      <a:endParaRPr lang="en-GB" sz="1600" b="1" noProof="0"/>
                    </a:p>
                  </a:txBody>
                  <a:tcPr anchor="ctr">
                    <a:gradFill>
                      <a:gsLst>
                        <a:gs pos="0">
                          <a:srgbClr val="B79D6A">
                            <a:tint val="66000"/>
                            <a:satMod val="160000"/>
                          </a:srgbClr>
                        </a:gs>
                        <a:gs pos="50000">
                          <a:srgbClr val="B79D6A">
                            <a:tint val="44500"/>
                            <a:satMod val="160000"/>
                          </a:srgbClr>
                        </a:gs>
                        <a:gs pos="100000">
                          <a:srgbClr val="B79D6A">
                            <a:tint val="23500"/>
                            <a:satMod val="160000"/>
                          </a:srgbClr>
                        </a:gs>
                      </a:gsLst>
                      <a:lin ang="2700000" scaled="1"/>
                    </a:gradFill>
                  </a:tcPr>
                </a:tc>
                <a:tc>
                  <a:txBody>
                    <a:bodyPr/>
                    <a:lstStyle/>
                    <a:p>
                      <a:r>
                        <a:rPr lang="en-GB" sz="1600" noProof="0" dirty="0"/>
                        <a:t>Annual call for proposals for initial funding</a:t>
                      </a:r>
                    </a:p>
                    <a:p>
                      <a:r>
                        <a:rPr lang="en-GB" sz="1600" noProof="0" dirty="0"/>
                        <a:t>Maximum funding: CHF 30‘000 </a:t>
                      </a:r>
                    </a:p>
                  </a:txBody>
                  <a:tcPr anchor="ctr">
                    <a:gradFill>
                      <a:gsLst>
                        <a:gs pos="0">
                          <a:srgbClr val="B79D6A">
                            <a:tint val="66000"/>
                            <a:satMod val="160000"/>
                          </a:srgbClr>
                        </a:gs>
                        <a:gs pos="50000">
                          <a:srgbClr val="B79D6A">
                            <a:tint val="44500"/>
                            <a:satMod val="160000"/>
                          </a:srgbClr>
                        </a:gs>
                        <a:gs pos="100000">
                          <a:srgbClr val="B79D6A">
                            <a:tint val="23500"/>
                            <a:satMod val="160000"/>
                          </a:srgbClr>
                        </a:gs>
                      </a:gsLst>
                      <a:lin ang="2700000" scaled="1"/>
                    </a:gradFill>
                  </a:tcPr>
                </a:tc>
                <a:extLst>
                  <a:ext uri="{0D108BD9-81ED-4DB2-BD59-A6C34878D82A}">
                    <a16:rowId xmlns:a16="http://schemas.microsoft.com/office/drawing/2014/main" val="3404032562"/>
                  </a:ext>
                </a:extLst>
              </a:tr>
            </a:tbl>
          </a:graphicData>
        </a:graphic>
      </p:graphicFrame>
      <p:sp>
        <p:nvSpPr>
          <p:cNvPr id="4" name="Datumsplatzhalter 3">
            <a:extLst>
              <a:ext uri="{FF2B5EF4-FFF2-40B4-BE49-F238E27FC236}">
                <a16:creationId xmlns:a16="http://schemas.microsoft.com/office/drawing/2014/main" id="{3762588E-DB6F-65FD-B7F1-3265C07D67EE}"/>
              </a:ext>
            </a:extLst>
          </p:cNvPr>
          <p:cNvSpPr>
            <a:spLocks noGrp="1"/>
          </p:cNvSpPr>
          <p:nvPr>
            <p:ph type="dt" sz="half" idx="10"/>
          </p:nvPr>
        </p:nvSpPr>
        <p:spPr/>
        <p:txBody>
          <a:bodyPr/>
          <a:lstStyle/>
          <a:p>
            <a:r>
              <a:rPr lang="de-CH"/>
              <a:t>06.02.2025</a:t>
            </a:r>
            <a:endParaRPr lang="en-GB"/>
          </a:p>
        </p:txBody>
      </p:sp>
      <p:sp>
        <p:nvSpPr>
          <p:cNvPr id="5" name="Fußzeilenplatzhalter 4">
            <a:extLst>
              <a:ext uri="{FF2B5EF4-FFF2-40B4-BE49-F238E27FC236}">
                <a16:creationId xmlns:a16="http://schemas.microsoft.com/office/drawing/2014/main" id="{0399F2BA-8CCC-E148-C98F-5E2E31B1F171}"/>
              </a:ext>
            </a:extLst>
          </p:cNvPr>
          <p:cNvSpPr>
            <a:spLocks noGrp="1"/>
          </p:cNvSpPr>
          <p:nvPr>
            <p:ph type="ftr" sz="quarter" idx="11"/>
          </p:nvPr>
        </p:nvSpPr>
        <p:spPr/>
        <p:txBody>
          <a:bodyPr/>
          <a:lstStyle/>
          <a:p>
            <a:r>
              <a:rPr lang="en-GB"/>
              <a:t>The UZH Teaching Fund: Overview and Information Event</a:t>
            </a:r>
          </a:p>
        </p:txBody>
      </p:sp>
      <p:sp>
        <p:nvSpPr>
          <p:cNvPr id="6" name="Foliennummernplatzhalter 5">
            <a:extLst>
              <a:ext uri="{FF2B5EF4-FFF2-40B4-BE49-F238E27FC236}">
                <a16:creationId xmlns:a16="http://schemas.microsoft.com/office/drawing/2014/main" id="{B0081421-8DB3-5D1B-59C9-C0E5C6DBACA9}"/>
              </a:ext>
            </a:extLst>
          </p:cNvPr>
          <p:cNvSpPr>
            <a:spLocks noGrp="1"/>
          </p:cNvSpPr>
          <p:nvPr>
            <p:ph type="sldNum" sz="quarter" idx="12"/>
          </p:nvPr>
        </p:nvSpPr>
        <p:spPr/>
        <p:txBody>
          <a:bodyPr/>
          <a:lstStyle/>
          <a:p>
            <a:fld id="{442AD375-037F-43D0-B059-5172DA06796A}" type="slidenum">
              <a:rPr lang="en-GB" smtClean="0"/>
              <a:pPr/>
              <a:t>5</a:t>
            </a:fld>
            <a:endParaRPr lang="en-GB"/>
          </a:p>
        </p:txBody>
      </p:sp>
      <p:pic>
        <p:nvPicPr>
          <p:cNvPr id="10" name="Inhaltsplatzhalter 9" descr="Ein Bild, das Dreieck enthält.&#10;&#10;Automatisch generierte Beschreibung">
            <a:extLst>
              <a:ext uri="{FF2B5EF4-FFF2-40B4-BE49-F238E27FC236}">
                <a16:creationId xmlns:a16="http://schemas.microsoft.com/office/drawing/2014/main" id="{A0A33F29-DC67-E714-1F0D-3B47D61AAE0C}"/>
              </a:ext>
            </a:extLst>
          </p:cNvPr>
          <p:cNvPicPr>
            <a:picLocks noGrp="1" noChangeAspect="1"/>
          </p:cNvPicPr>
          <p:nvPr>
            <p:ph sz="half" idx="13"/>
          </p:nvPr>
        </p:nvPicPr>
        <p:blipFill>
          <a:blip r:embed="rId2">
            <a:extLst>
              <a:ext uri="{28A0092B-C50C-407E-A947-70E740481C1C}">
                <a14:useLocalDpi xmlns:a14="http://schemas.microsoft.com/office/drawing/2010/main" val="0"/>
              </a:ext>
            </a:extLst>
          </a:blip>
          <a:stretch>
            <a:fillRect/>
          </a:stretch>
        </p:blipFill>
        <p:spPr>
          <a:xfrm>
            <a:off x="6773069" y="947738"/>
            <a:ext cx="4572000" cy="4572000"/>
          </a:xfrm>
        </p:spPr>
      </p:pic>
    </p:spTree>
    <p:extLst>
      <p:ext uri="{BB962C8B-B14F-4D97-AF65-F5344CB8AC3E}">
        <p14:creationId xmlns:p14="http://schemas.microsoft.com/office/powerpoint/2010/main" val="10406035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E6E347DF-76BB-1F33-E40F-938607CBE3EB}"/>
              </a:ext>
            </a:extLst>
          </p:cNvPr>
          <p:cNvSpPr>
            <a:spLocks noGrp="1"/>
          </p:cNvSpPr>
          <p:nvPr>
            <p:ph type="title"/>
          </p:nvPr>
        </p:nvSpPr>
        <p:spPr>
          <a:xfrm>
            <a:off x="273600" y="244799"/>
            <a:ext cx="5722937" cy="621975"/>
          </a:xfrm>
        </p:spPr>
        <p:txBody>
          <a:bodyPr anchor="t">
            <a:normAutofit/>
          </a:bodyPr>
          <a:lstStyle/>
          <a:p>
            <a:r>
              <a:rPr lang="de-CH" noProof="0" dirty="0"/>
              <a:t>Goals </a:t>
            </a:r>
            <a:r>
              <a:rPr lang="de-CH" noProof="0" dirty="0" err="1"/>
              <a:t>open_innovation</a:t>
            </a:r>
            <a:endParaRPr lang="de-CH" noProof="0" dirty="0"/>
          </a:p>
        </p:txBody>
      </p:sp>
      <p:pic>
        <p:nvPicPr>
          <p:cNvPr id="10" name="Bildplatzhalter 9" descr="Ein Bild, das Uhr, Kreis, Pfeil enthält.&#10;&#10;Automatisch generierte Beschreibung">
            <a:extLst>
              <a:ext uri="{FF2B5EF4-FFF2-40B4-BE49-F238E27FC236}">
                <a16:creationId xmlns:a16="http://schemas.microsoft.com/office/drawing/2014/main" id="{8C1742F7-70F0-9C9B-DCE6-302C0D0AA09D}"/>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1172" t="-6914" r="-10743" b="-6773"/>
          <a:stretch/>
        </p:blipFill>
        <p:spPr>
          <a:xfrm>
            <a:off x="269875" y="866774"/>
            <a:ext cx="6258173" cy="5133447"/>
          </a:xfrm>
          <a:noFill/>
        </p:spPr>
      </p:pic>
      <p:sp>
        <p:nvSpPr>
          <p:cNvPr id="2" name="Datumsplatzhalter 1">
            <a:extLst>
              <a:ext uri="{FF2B5EF4-FFF2-40B4-BE49-F238E27FC236}">
                <a16:creationId xmlns:a16="http://schemas.microsoft.com/office/drawing/2014/main" id="{82A607A9-EA74-D2B1-6B36-A89D32F30E81}"/>
              </a:ext>
            </a:extLst>
          </p:cNvPr>
          <p:cNvSpPr>
            <a:spLocks noGrp="1"/>
          </p:cNvSpPr>
          <p:nvPr>
            <p:ph type="dt" sz="half" idx="10"/>
          </p:nvPr>
        </p:nvSpPr>
        <p:spPr>
          <a:xfrm>
            <a:off x="10416480" y="6424761"/>
            <a:ext cx="1189348" cy="144016"/>
          </a:xfrm>
        </p:spPr>
        <p:txBody>
          <a:bodyPr anchor="t">
            <a:normAutofit/>
          </a:bodyPr>
          <a:lstStyle/>
          <a:p>
            <a:pPr>
              <a:spcAft>
                <a:spcPts val="600"/>
              </a:spcAft>
            </a:pPr>
            <a:r>
              <a:rPr lang="de-CH" sz="900"/>
              <a:t>06.02.2025</a:t>
            </a:r>
          </a:p>
        </p:txBody>
      </p:sp>
      <p:sp>
        <p:nvSpPr>
          <p:cNvPr id="3" name="Fußzeilenplatzhalter 2">
            <a:extLst>
              <a:ext uri="{FF2B5EF4-FFF2-40B4-BE49-F238E27FC236}">
                <a16:creationId xmlns:a16="http://schemas.microsoft.com/office/drawing/2014/main" id="{13739D51-2918-6C7D-7C3B-83BAC57111C5}"/>
              </a:ext>
            </a:extLst>
          </p:cNvPr>
          <p:cNvSpPr>
            <a:spLocks noGrp="1"/>
          </p:cNvSpPr>
          <p:nvPr>
            <p:ph type="ftr" sz="quarter" idx="11"/>
          </p:nvPr>
        </p:nvSpPr>
        <p:spPr>
          <a:xfrm>
            <a:off x="1428138" y="6424761"/>
            <a:ext cx="7922096" cy="144016"/>
          </a:xfrm>
        </p:spPr>
        <p:txBody>
          <a:bodyPr anchor="t">
            <a:normAutofit/>
          </a:bodyPr>
          <a:lstStyle/>
          <a:p>
            <a:pPr>
              <a:spcAft>
                <a:spcPts val="600"/>
              </a:spcAft>
            </a:pPr>
            <a:r>
              <a:rPr lang="de-CH" sz="900"/>
              <a:t>The UZH Teaching Fund: Overview and Information Event</a:t>
            </a:r>
          </a:p>
        </p:txBody>
      </p:sp>
      <p:sp>
        <p:nvSpPr>
          <p:cNvPr id="4" name="Foliennummernplatzhalter 3">
            <a:extLst>
              <a:ext uri="{FF2B5EF4-FFF2-40B4-BE49-F238E27FC236}">
                <a16:creationId xmlns:a16="http://schemas.microsoft.com/office/drawing/2014/main" id="{5D6695D0-7558-8FEB-236F-DA4B1AEA3227}"/>
              </a:ext>
            </a:extLst>
          </p:cNvPr>
          <p:cNvSpPr>
            <a:spLocks noGrp="1"/>
          </p:cNvSpPr>
          <p:nvPr>
            <p:ph type="sldNum" sz="quarter" idx="12"/>
          </p:nvPr>
        </p:nvSpPr>
        <p:spPr>
          <a:xfrm>
            <a:off x="11712624" y="6424761"/>
            <a:ext cx="209500" cy="144016"/>
          </a:xfrm>
        </p:spPr>
        <p:txBody>
          <a:bodyPr anchor="t">
            <a:normAutofit/>
          </a:bodyPr>
          <a:lstStyle/>
          <a:p>
            <a:pPr>
              <a:spcAft>
                <a:spcPts val="600"/>
              </a:spcAft>
            </a:pPr>
            <a:fld id="{442AD375-037F-43D0-B059-5172DA06796A}" type="slidenum">
              <a:rPr lang="de-CH" sz="900" smtClean="0"/>
              <a:pPr>
                <a:spcAft>
                  <a:spcPts val="600"/>
                </a:spcAft>
              </a:pPr>
              <a:t>6</a:t>
            </a:fld>
            <a:endParaRPr lang="de-CH" sz="900"/>
          </a:p>
        </p:txBody>
      </p:sp>
      <p:sp>
        <p:nvSpPr>
          <p:cNvPr id="6" name="Inhaltsplatzhalter 5">
            <a:extLst>
              <a:ext uri="{FF2B5EF4-FFF2-40B4-BE49-F238E27FC236}">
                <a16:creationId xmlns:a16="http://schemas.microsoft.com/office/drawing/2014/main" id="{BA203AA2-8E49-061B-5FF9-E78F310544B1}"/>
              </a:ext>
            </a:extLst>
          </p:cNvPr>
          <p:cNvSpPr>
            <a:spLocks noGrp="1"/>
          </p:cNvSpPr>
          <p:nvPr>
            <p:ph sz="half" idx="13"/>
          </p:nvPr>
        </p:nvSpPr>
        <p:spPr>
          <a:xfrm>
            <a:off x="6197600" y="242888"/>
            <a:ext cx="5722937" cy="5981700"/>
          </a:xfrm>
        </p:spPr>
        <p:txBody>
          <a:bodyPr>
            <a:normAutofit/>
          </a:bodyPr>
          <a:lstStyle/>
          <a:p>
            <a:pPr lvl="1">
              <a:spcAft>
                <a:spcPts val="600"/>
              </a:spcAft>
            </a:pPr>
            <a:endParaRPr lang="en-GB" dirty="0"/>
          </a:p>
          <a:p>
            <a:pPr lvl="1">
              <a:spcAft>
                <a:spcPts val="600"/>
              </a:spcAft>
            </a:pPr>
            <a:endParaRPr lang="en-GB" dirty="0"/>
          </a:p>
          <a:p>
            <a:pPr lvl="1">
              <a:spcAft>
                <a:spcPts val="600"/>
              </a:spcAft>
            </a:pPr>
            <a:r>
              <a:rPr lang="en-GB" dirty="0"/>
              <a:t>Testing or further </a:t>
            </a:r>
            <a:r>
              <a:rPr lang="en-GB" b="1" dirty="0"/>
              <a:t>development of innovative instructional methods and concepts</a:t>
            </a:r>
            <a:r>
              <a:rPr lang="en-GB" dirty="0"/>
              <a:t> (course and module level).</a:t>
            </a:r>
          </a:p>
          <a:p>
            <a:pPr lvl="1">
              <a:spcAft>
                <a:spcPts val="600"/>
              </a:spcAft>
            </a:pPr>
            <a:r>
              <a:rPr lang="en-GB" dirty="0"/>
              <a:t>(Further) development of </a:t>
            </a:r>
            <a:r>
              <a:rPr lang="en-GB" b="1" dirty="0"/>
              <a:t>teaching materials</a:t>
            </a:r>
            <a:r>
              <a:rPr lang="en-GB" dirty="0"/>
              <a:t> that can be used in the long term.</a:t>
            </a:r>
          </a:p>
          <a:p>
            <a:pPr marL="0" lvl="1" indent="0">
              <a:spcAft>
                <a:spcPts val="600"/>
              </a:spcAft>
              <a:buNone/>
            </a:pPr>
            <a:endParaRPr lang="en-GB" dirty="0"/>
          </a:p>
          <a:p>
            <a:pPr lvl="1">
              <a:spcAft>
                <a:spcPts val="600"/>
              </a:spcAft>
            </a:pPr>
            <a:r>
              <a:rPr lang="en-GB" dirty="0"/>
              <a:t>Projects designed merely to develop or refine content will not be funded.</a:t>
            </a:r>
          </a:p>
          <a:p>
            <a:pPr lvl="1">
              <a:spcAft>
                <a:spcPts val="600"/>
              </a:spcAft>
            </a:pPr>
            <a:r>
              <a:rPr lang="en-GB" dirty="0"/>
              <a:t>Teaching projects should exceed the basic mandate of each faculty/institute.</a:t>
            </a:r>
          </a:p>
          <a:p>
            <a:pPr lvl="1">
              <a:spcAft>
                <a:spcPts val="600"/>
              </a:spcAft>
            </a:pPr>
            <a:r>
              <a:rPr lang="en-GB" dirty="0"/>
              <a:t>Not all content criteria must be met, but the evaluation by the allocation committee is based on them.</a:t>
            </a:r>
          </a:p>
          <a:p>
            <a:pPr lvl="1">
              <a:spcAft>
                <a:spcPts val="600"/>
              </a:spcAft>
            </a:pPr>
            <a:r>
              <a:rPr lang="en-GB" dirty="0"/>
              <a:t>The projects adhere to the UZH Diversity and Sustainability Policy.</a:t>
            </a:r>
          </a:p>
          <a:p>
            <a:pPr>
              <a:spcAft>
                <a:spcPts val="600"/>
              </a:spcAft>
            </a:pPr>
            <a:endParaRPr lang="en-GB" b="1" dirty="0"/>
          </a:p>
          <a:p>
            <a:pPr>
              <a:spcAft>
                <a:spcPts val="600"/>
              </a:spcAft>
            </a:pPr>
            <a:endParaRPr lang="en-GB" b="1" dirty="0"/>
          </a:p>
          <a:p>
            <a:pPr>
              <a:spcAft>
                <a:spcPts val="600"/>
              </a:spcAft>
            </a:pPr>
            <a:endParaRPr lang="en-GB" b="1" dirty="0"/>
          </a:p>
          <a:p>
            <a:pPr>
              <a:spcAft>
                <a:spcPts val="600"/>
              </a:spcAft>
            </a:pPr>
            <a:endParaRPr lang="en-GB" b="1" dirty="0"/>
          </a:p>
        </p:txBody>
      </p:sp>
    </p:spTree>
    <p:extLst>
      <p:ext uri="{BB962C8B-B14F-4D97-AF65-F5344CB8AC3E}">
        <p14:creationId xmlns:p14="http://schemas.microsoft.com/office/powerpoint/2010/main" val="26779115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7F03B2-FFD6-3FCC-CB32-6CBA78A850AF}"/>
              </a:ext>
            </a:extLst>
          </p:cNvPr>
          <p:cNvSpPr>
            <a:spLocks noGrp="1"/>
          </p:cNvSpPr>
          <p:nvPr>
            <p:ph type="title"/>
          </p:nvPr>
        </p:nvSpPr>
        <p:spPr/>
        <p:txBody>
          <a:bodyPr/>
          <a:lstStyle/>
          <a:p>
            <a:r>
              <a:rPr lang="en-GB" dirty="0"/>
              <a:t>Application and Award Process (expected)</a:t>
            </a:r>
          </a:p>
        </p:txBody>
      </p:sp>
      <p:sp>
        <p:nvSpPr>
          <p:cNvPr id="4" name="Datumsplatzhalter 3">
            <a:extLst>
              <a:ext uri="{FF2B5EF4-FFF2-40B4-BE49-F238E27FC236}">
                <a16:creationId xmlns:a16="http://schemas.microsoft.com/office/drawing/2014/main" id="{2997D22C-70E5-59AD-9423-2ECB20793FD4}"/>
              </a:ext>
            </a:extLst>
          </p:cNvPr>
          <p:cNvSpPr>
            <a:spLocks noGrp="1"/>
          </p:cNvSpPr>
          <p:nvPr>
            <p:ph type="dt" sz="half" idx="10"/>
          </p:nvPr>
        </p:nvSpPr>
        <p:spPr/>
        <p:txBody>
          <a:bodyPr/>
          <a:lstStyle/>
          <a:p>
            <a:r>
              <a:rPr lang="de-CH"/>
              <a:t>06.02.2025</a:t>
            </a:r>
            <a:endParaRPr lang="de-CH" dirty="0"/>
          </a:p>
        </p:txBody>
      </p:sp>
      <p:sp>
        <p:nvSpPr>
          <p:cNvPr id="5" name="Fußzeilenplatzhalter 4">
            <a:extLst>
              <a:ext uri="{FF2B5EF4-FFF2-40B4-BE49-F238E27FC236}">
                <a16:creationId xmlns:a16="http://schemas.microsoft.com/office/drawing/2014/main" id="{1691E429-E9C9-4EE5-8459-12135399B7AB}"/>
              </a:ext>
            </a:extLst>
          </p:cNvPr>
          <p:cNvSpPr>
            <a:spLocks noGrp="1"/>
          </p:cNvSpPr>
          <p:nvPr>
            <p:ph type="ftr" sz="quarter" idx="11"/>
          </p:nvPr>
        </p:nvSpPr>
        <p:spPr/>
        <p:txBody>
          <a:bodyPr/>
          <a:lstStyle/>
          <a:p>
            <a:r>
              <a:rPr lang="de-CH"/>
              <a:t>The UZH Teaching Fund: Overview and Information Event</a:t>
            </a:r>
            <a:endParaRPr lang="de-CH" dirty="0"/>
          </a:p>
        </p:txBody>
      </p:sp>
      <p:sp>
        <p:nvSpPr>
          <p:cNvPr id="6" name="Foliennummernplatzhalter 5">
            <a:extLst>
              <a:ext uri="{FF2B5EF4-FFF2-40B4-BE49-F238E27FC236}">
                <a16:creationId xmlns:a16="http://schemas.microsoft.com/office/drawing/2014/main" id="{F99313C4-ACD5-A8D3-35D9-987877BE9061}"/>
              </a:ext>
            </a:extLst>
          </p:cNvPr>
          <p:cNvSpPr>
            <a:spLocks noGrp="1"/>
          </p:cNvSpPr>
          <p:nvPr>
            <p:ph type="sldNum" sz="quarter" idx="12"/>
          </p:nvPr>
        </p:nvSpPr>
        <p:spPr/>
        <p:txBody>
          <a:bodyPr/>
          <a:lstStyle/>
          <a:p>
            <a:fld id="{442AD375-037F-43D0-B059-5172DA06796A}" type="slidenum">
              <a:rPr lang="de-CH" smtClean="0"/>
              <a:pPr/>
              <a:t>7</a:t>
            </a:fld>
            <a:endParaRPr lang="de-CH" dirty="0"/>
          </a:p>
        </p:txBody>
      </p:sp>
      <p:graphicFrame>
        <p:nvGraphicFramePr>
          <p:cNvPr id="9" name="Tabelle 3">
            <a:extLst>
              <a:ext uri="{FF2B5EF4-FFF2-40B4-BE49-F238E27FC236}">
                <a16:creationId xmlns:a16="http://schemas.microsoft.com/office/drawing/2014/main" id="{B99ABEF2-B6FF-9633-1A35-22FC34CAF967}"/>
              </a:ext>
            </a:extLst>
          </p:cNvPr>
          <p:cNvGraphicFramePr>
            <a:graphicFrameLocks noGrp="1"/>
          </p:cNvGraphicFramePr>
          <p:nvPr>
            <p:extLst>
              <p:ext uri="{D42A27DB-BD31-4B8C-83A1-F6EECF244321}">
                <p14:modId xmlns:p14="http://schemas.microsoft.com/office/powerpoint/2010/main" val="2625273924"/>
              </p:ext>
            </p:extLst>
          </p:nvPr>
        </p:nvGraphicFramePr>
        <p:xfrm>
          <a:off x="267738" y="892002"/>
          <a:ext cx="11650662" cy="5095252"/>
        </p:xfrm>
        <a:graphic>
          <a:graphicData uri="http://schemas.openxmlformats.org/drawingml/2006/table">
            <a:tbl>
              <a:tblPr firstRow="1" bandRow="1">
                <a:tableStyleId>{5C22544A-7EE6-4342-B048-85BDC9FD1C3A}</a:tableStyleId>
              </a:tblPr>
              <a:tblGrid>
                <a:gridCol w="11650662">
                  <a:extLst>
                    <a:ext uri="{9D8B030D-6E8A-4147-A177-3AD203B41FA5}">
                      <a16:colId xmlns:a16="http://schemas.microsoft.com/office/drawing/2014/main" val="3317225668"/>
                    </a:ext>
                  </a:extLst>
                </a:gridCol>
              </a:tblGrid>
              <a:tr h="1273813">
                <a:tc>
                  <a:txBody>
                    <a:bodyPr/>
                    <a:lstStyle/>
                    <a:p>
                      <a:r>
                        <a:rPr lang="en-GB" sz="1500" b="0" noProof="0" dirty="0"/>
                        <a:t>Applicant/</a:t>
                      </a:r>
                      <a:br>
                        <a:rPr lang="en-GB" sz="1500" b="0" noProof="0" dirty="0"/>
                      </a:br>
                      <a:r>
                        <a:rPr lang="en-GB" sz="1500" b="0" noProof="0" dirty="0"/>
                        <a:t>project leader</a:t>
                      </a:r>
                    </a:p>
                    <a:p>
                      <a:r>
                        <a:rPr lang="en-GB" sz="1500" b="0" noProof="0" dirty="0"/>
                        <a:t>(Idea / Proposal)</a:t>
                      </a:r>
                    </a:p>
                  </a:txBody>
                  <a:tcPr anchor="ctr">
                    <a:solidFill>
                      <a:srgbClr val="B79C6B"/>
                    </a:solidFill>
                  </a:tcPr>
                </a:tc>
                <a:extLst>
                  <a:ext uri="{0D108BD9-81ED-4DB2-BD59-A6C34878D82A}">
                    <a16:rowId xmlns:a16="http://schemas.microsoft.com/office/drawing/2014/main" val="291878175"/>
                  </a:ext>
                </a:extLst>
              </a:tr>
              <a:tr h="1273813">
                <a:tc>
                  <a:txBody>
                    <a:bodyPr/>
                    <a:lstStyle/>
                    <a:p>
                      <a:r>
                        <a:rPr lang="en-GB" sz="1500" b="0" noProof="0" dirty="0">
                          <a:solidFill>
                            <a:schemeClr val="bg1"/>
                          </a:solidFill>
                        </a:rPr>
                        <a:t>Institute/Faculty</a:t>
                      </a:r>
                      <a:br>
                        <a:rPr lang="en-GB" sz="1500" b="0" noProof="0" dirty="0">
                          <a:solidFill>
                            <a:schemeClr val="bg1"/>
                          </a:solidFill>
                        </a:rPr>
                      </a:br>
                      <a:r>
                        <a:rPr lang="en-GB" sz="1500" b="0" noProof="0" dirty="0">
                          <a:solidFill>
                            <a:schemeClr val="bg1"/>
                          </a:solidFill>
                        </a:rPr>
                        <a:t>(Approval/</a:t>
                      </a:r>
                      <a:br>
                        <a:rPr lang="en-GB" sz="1500" b="0" noProof="0" dirty="0">
                          <a:solidFill>
                            <a:schemeClr val="bg1"/>
                          </a:solidFill>
                        </a:rPr>
                      </a:br>
                      <a:r>
                        <a:rPr lang="en-GB" sz="1500" b="0" noProof="0" dirty="0">
                          <a:solidFill>
                            <a:schemeClr val="bg1"/>
                          </a:solidFill>
                        </a:rPr>
                        <a:t>Recommendation)</a:t>
                      </a:r>
                    </a:p>
                  </a:txBody>
                  <a:tcPr anchor="ctr">
                    <a:solidFill>
                      <a:srgbClr val="202A4B"/>
                    </a:solidFill>
                  </a:tcPr>
                </a:tc>
                <a:extLst>
                  <a:ext uri="{0D108BD9-81ED-4DB2-BD59-A6C34878D82A}">
                    <a16:rowId xmlns:a16="http://schemas.microsoft.com/office/drawing/2014/main" val="3105506519"/>
                  </a:ext>
                </a:extLst>
              </a:tr>
              <a:tr h="1273813">
                <a:tc>
                  <a:txBody>
                    <a:bodyPr/>
                    <a:lstStyle/>
                    <a:p>
                      <a:r>
                        <a:rPr lang="en-GB" sz="1500" b="0" noProof="0" dirty="0">
                          <a:solidFill>
                            <a:schemeClr val="bg1"/>
                          </a:solidFill>
                        </a:rPr>
                        <a:t>Educational Development </a:t>
                      </a:r>
                      <a:br>
                        <a:rPr lang="en-GB" sz="1500" b="0" noProof="0" dirty="0">
                          <a:solidFill>
                            <a:schemeClr val="bg1"/>
                          </a:solidFill>
                        </a:rPr>
                      </a:br>
                      <a:r>
                        <a:rPr lang="en-GB" sz="1500" b="0" noProof="0" dirty="0">
                          <a:solidFill>
                            <a:schemeClr val="bg1"/>
                          </a:solidFill>
                        </a:rPr>
                        <a:t>(Assessment / Evaluation)</a:t>
                      </a:r>
                    </a:p>
                  </a:txBody>
                  <a:tcPr anchor="ctr">
                    <a:solidFill>
                      <a:srgbClr val="A3ADB7"/>
                    </a:solidFill>
                  </a:tcPr>
                </a:tc>
                <a:extLst>
                  <a:ext uri="{0D108BD9-81ED-4DB2-BD59-A6C34878D82A}">
                    <a16:rowId xmlns:a16="http://schemas.microsoft.com/office/drawing/2014/main" val="3459828099"/>
                  </a:ext>
                </a:extLst>
              </a:tr>
              <a:tr h="1273813">
                <a:tc>
                  <a:txBody>
                    <a:bodyPr/>
                    <a:lstStyle/>
                    <a:p>
                      <a:r>
                        <a:rPr lang="en-GB" sz="1500" b="0" noProof="0" dirty="0">
                          <a:solidFill>
                            <a:schemeClr val="bg1"/>
                          </a:solidFill>
                        </a:rPr>
                        <a:t>Commission Education and </a:t>
                      </a:r>
                      <a:br>
                        <a:rPr lang="en-GB" sz="1500" b="0" noProof="0" dirty="0">
                          <a:solidFill>
                            <a:schemeClr val="bg1"/>
                          </a:solidFill>
                        </a:rPr>
                      </a:br>
                      <a:r>
                        <a:rPr lang="en-GB" sz="1500" b="0" noProof="0" dirty="0">
                          <a:solidFill>
                            <a:schemeClr val="bg1"/>
                          </a:solidFill>
                        </a:rPr>
                        <a:t>Student Affairs </a:t>
                      </a:r>
                      <a:br>
                        <a:rPr lang="en-GB" sz="1500" b="0" noProof="0" dirty="0">
                          <a:solidFill>
                            <a:schemeClr val="bg1"/>
                          </a:solidFill>
                        </a:rPr>
                      </a:br>
                      <a:r>
                        <a:rPr lang="en-GB" sz="1500" b="0" noProof="0" dirty="0">
                          <a:solidFill>
                            <a:schemeClr val="bg1"/>
                          </a:solidFill>
                        </a:rPr>
                        <a:t>(Decision)</a:t>
                      </a:r>
                    </a:p>
                  </a:txBody>
                  <a:tcPr anchor="ctr">
                    <a:solidFill>
                      <a:srgbClr val="0A82A0"/>
                    </a:solidFill>
                  </a:tcPr>
                </a:tc>
                <a:extLst>
                  <a:ext uri="{0D108BD9-81ED-4DB2-BD59-A6C34878D82A}">
                    <a16:rowId xmlns:a16="http://schemas.microsoft.com/office/drawing/2014/main" val="3380413572"/>
                  </a:ext>
                </a:extLst>
              </a:tr>
            </a:tbl>
          </a:graphicData>
        </a:graphic>
      </p:graphicFrame>
      <p:sp>
        <p:nvSpPr>
          <p:cNvPr id="10" name="Abgerundetes Rechteck 9">
            <a:extLst>
              <a:ext uri="{FF2B5EF4-FFF2-40B4-BE49-F238E27FC236}">
                <a16:creationId xmlns:a16="http://schemas.microsoft.com/office/drawing/2014/main" id="{7E5F6C7D-C408-E886-6D94-1664B05D2570}"/>
              </a:ext>
            </a:extLst>
          </p:cNvPr>
          <p:cNvSpPr/>
          <p:nvPr/>
        </p:nvSpPr>
        <p:spPr bwMode="auto">
          <a:xfrm>
            <a:off x="2999656" y="1268760"/>
            <a:ext cx="1872208" cy="648072"/>
          </a:xfrm>
          <a:prstGeom prst="roundRect">
            <a:avLst/>
          </a:prstGeom>
          <a:solidFill>
            <a:srgbClr val="202A4B"/>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500" b="0" i="0" u="none" strike="noStrike" cap="none" normalizeH="0" baseline="0">
                <a:ln>
                  <a:noFill/>
                </a:ln>
                <a:solidFill>
                  <a:schemeClr val="bg1"/>
                </a:solidFill>
                <a:effectLst/>
                <a:highlight>
                  <a:srgbClr val="202A4B"/>
                </a:highlight>
                <a:latin typeface="Arial" charset="0"/>
                <a:ea typeface="ＭＳ Ｐゴシック" charset="0"/>
                <a:cs typeface="Arial" charset="0"/>
              </a:rPr>
              <a:t>Write and submit proposal</a:t>
            </a:r>
          </a:p>
        </p:txBody>
      </p:sp>
      <p:sp>
        <p:nvSpPr>
          <p:cNvPr id="11" name="Rechteck 10">
            <a:extLst>
              <a:ext uri="{FF2B5EF4-FFF2-40B4-BE49-F238E27FC236}">
                <a16:creationId xmlns:a16="http://schemas.microsoft.com/office/drawing/2014/main" id="{86121A6F-218F-65C7-C5BA-3AE60472504D}"/>
              </a:ext>
            </a:extLst>
          </p:cNvPr>
          <p:cNvSpPr/>
          <p:nvPr/>
        </p:nvSpPr>
        <p:spPr bwMode="auto">
          <a:xfrm>
            <a:off x="2999656" y="2492896"/>
            <a:ext cx="1872208" cy="684000"/>
          </a:xfrm>
          <a:prstGeom prst="rect">
            <a:avLst/>
          </a:prstGeom>
          <a:solidFill>
            <a:schemeClr val="bg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500" b="0" i="0" u="none" strike="noStrike" cap="none" normalizeH="0" baseline="0">
                <a:ln>
                  <a:noFill/>
                </a:ln>
                <a:solidFill>
                  <a:srgbClr val="000000"/>
                </a:solidFill>
                <a:effectLst/>
                <a:latin typeface="Arial" charset="0"/>
                <a:ea typeface="ＭＳ Ｐゴシック" charset="0"/>
                <a:cs typeface="Arial" charset="0"/>
              </a:rPr>
              <a:t>Approval for submission (SPrV)</a:t>
            </a:r>
          </a:p>
        </p:txBody>
      </p:sp>
      <p:sp>
        <p:nvSpPr>
          <p:cNvPr id="12" name="Rechteck 11">
            <a:extLst>
              <a:ext uri="{FF2B5EF4-FFF2-40B4-BE49-F238E27FC236}">
                <a16:creationId xmlns:a16="http://schemas.microsoft.com/office/drawing/2014/main" id="{FE20BAC8-D847-CB7A-20B4-2FD1874E3412}"/>
              </a:ext>
            </a:extLst>
          </p:cNvPr>
          <p:cNvSpPr/>
          <p:nvPr/>
        </p:nvSpPr>
        <p:spPr bwMode="auto">
          <a:xfrm>
            <a:off x="2999656" y="3753112"/>
            <a:ext cx="1872208" cy="684000"/>
          </a:xfrm>
          <a:prstGeom prst="rect">
            <a:avLst/>
          </a:prstGeom>
          <a:solidFill>
            <a:schemeClr val="bg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1500" dirty="0">
                <a:solidFill>
                  <a:srgbClr val="000000"/>
                </a:solidFill>
                <a:latin typeface="Arial" charset="0"/>
                <a:ea typeface="ＭＳ Ｐゴシック" charset="0"/>
                <a:cs typeface="Arial" charset="0"/>
              </a:rPr>
              <a:t>Review of formal criteria and educational design</a:t>
            </a:r>
            <a:endParaRPr kumimoji="0" lang="en-GB" sz="1500" b="0" i="0" u="none" strike="noStrike" cap="none" normalizeH="0" baseline="0" dirty="0">
              <a:ln>
                <a:noFill/>
              </a:ln>
              <a:solidFill>
                <a:srgbClr val="000000"/>
              </a:solidFill>
              <a:effectLst/>
              <a:latin typeface="Arial" charset="0"/>
              <a:ea typeface="ＭＳ Ｐゴシック" charset="0"/>
              <a:cs typeface="Arial" charset="0"/>
            </a:endParaRPr>
          </a:p>
        </p:txBody>
      </p:sp>
      <p:cxnSp>
        <p:nvCxnSpPr>
          <p:cNvPr id="13" name="Gerade Verbindung mit Pfeil 12">
            <a:extLst>
              <a:ext uri="{FF2B5EF4-FFF2-40B4-BE49-F238E27FC236}">
                <a16:creationId xmlns:a16="http://schemas.microsoft.com/office/drawing/2014/main" id="{9B4C6E6A-F9A2-6A67-A0CC-5BC5C515C246}"/>
              </a:ext>
            </a:extLst>
          </p:cNvPr>
          <p:cNvCxnSpPr>
            <a:stCxn id="10" idx="2"/>
            <a:endCxn id="11" idx="0"/>
          </p:cNvCxnSpPr>
          <p:nvPr/>
        </p:nvCxnSpPr>
        <p:spPr bwMode="auto">
          <a:xfrm>
            <a:off x="3935760" y="1916832"/>
            <a:ext cx="0" cy="576064"/>
          </a:xfrm>
          <a:prstGeom prst="straightConnector1">
            <a:avLst/>
          </a:prstGeom>
          <a:solidFill>
            <a:schemeClr val="accent1"/>
          </a:solidFill>
          <a:ln w="19050" cap="flat" cmpd="sng" algn="ctr">
            <a:solidFill>
              <a:schemeClr val="bg1"/>
            </a:solidFill>
            <a:prstDash val="solid"/>
            <a:round/>
            <a:headEnd type="none" w="med" len="med"/>
            <a:tailEnd type="triangle"/>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cxnSp>
        <p:nvCxnSpPr>
          <p:cNvPr id="14" name="Gerade Verbindung mit Pfeil 13">
            <a:extLst>
              <a:ext uri="{FF2B5EF4-FFF2-40B4-BE49-F238E27FC236}">
                <a16:creationId xmlns:a16="http://schemas.microsoft.com/office/drawing/2014/main" id="{DEA778F2-AA08-17BB-F6A0-BE58043CED24}"/>
              </a:ext>
            </a:extLst>
          </p:cNvPr>
          <p:cNvCxnSpPr>
            <a:cxnSpLocks/>
            <a:stCxn id="11" idx="2"/>
            <a:endCxn id="12" idx="0"/>
          </p:cNvCxnSpPr>
          <p:nvPr/>
        </p:nvCxnSpPr>
        <p:spPr bwMode="auto">
          <a:xfrm>
            <a:off x="3935760" y="3176896"/>
            <a:ext cx="0" cy="576216"/>
          </a:xfrm>
          <a:prstGeom prst="straightConnector1">
            <a:avLst/>
          </a:prstGeom>
          <a:solidFill>
            <a:schemeClr val="accent1"/>
          </a:solidFill>
          <a:ln w="19050" cap="flat" cmpd="sng" algn="ctr">
            <a:solidFill>
              <a:schemeClr val="bg1"/>
            </a:solidFill>
            <a:prstDash val="solid"/>
            <a:round/>
            <a:headEnd type="none" w="med" len="med"/>
            <a:tailEnd type="triangle"/>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sp>
        <p:nvSpPr>
          <p:cNvPr id="16" name="Rechteck 15">
            <a:extLst>
              <a:ext uri="{FF2B5EF4-FFF2-40B4-BE49-F238E27FC236}">
                <a16:creationId xmlns:a16="http://schemas.microsoft.com/office/drawing/2014/main" id="{51D493EB-6DDC-67D9-03F5-2968647FA5A7}"/>
              </a:ext>
            </a:extLst>
          </p:cNvPr>
          <p:cNvSpPr/>
          <p:nvPr/>
        </p:nvSpPr>
        <p:spPr bwMode="auto">
          <a:xfrm>
            <a:off x="2999656" y="5012307"/>
            <a:ext cx="1872208" cy="684000"/>
          </a:xfrm>
          <a:prstGeom prst="rect">
            <a:avLst/>
          </a:prstGeom>
          <a:solidFill>
            <a:schemeClr val="bg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500" b="0" i="0" u="none" strike="noStrike" cap="none" normalizeH="0" baseline="0">
                <a:ln>
                  <a:noFill/>
                </a:ln>
                <a:solidFill>
                  <a:srgbClr val="000000"/>
                </a:solidFill>
                <a:effectLst/>
                <a:latin typeface="Arial" charset="0"/>
                <a:ea typeface="ＭＳ Ｐゴシック" charset="0"/>
                <a:cs typeface="Arial" charset="0"/>
              </a:rPr>
              <a:t>Discussion</a:t>
            </a:r>
          </a:p>
        </p:txBody>
      </p:sp>
      <p:cxnSp>
        <p:nvCxnSpPr>
          <p:cNvPr id="17" name="Gerade Verbindung mit Pfeil 16">
            <a:extLst>
              <a:ext uri="{FF2B5EF4-FFF2-40B4-BE49-F238E27FC236}">
                <a16:creationId xmlns:a16="http://schemas.microsoft.com/office/drawing/2014/main" id="{52775AD4-7BBA-D93F-EE18-97D106D0B7A5}"/>
              </a:ext>
            </a:extLst>
          </p:cNvPr>
          <p:cNvCxnSpPr>
            <a:cxnSpLocks/>
          </p:cNvCxnSpPr>
          <p:nvPr/>
        </p:nvCxnSpPr>
        <p:spPr bwMode="auto">
          <a:xfrm>
            <a:off x="3915746" y="4436091"/>
            <a:ext cx="0" cy="576216"/>
          </a:xfrm>
          <a:prstGeom prst="straightConnector1">
            <a:avLst/>
          </a:prstGeom>
          <a:solidFill>
            <a:schemeClr val="accent1"/>
          </a:solidFill>
          <a:ln w="19050" cap="flat" cmpd="sng" algn="ctr">
            <a:solidFill>
              <a:schemeClr val="bg1"/>
            </a:solidFill>
            <a:prstDash val="solid"/>
            <a:round/>
            <a:headEnd type="none" w="med" len="med"/>
            <a:tailEnd type="triangle"/>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cxnSp>
        <p:nvCxnSpPr>
          <p:cNvPr id="20" name="Gerade Verbindung mit Pfeil 19">
            <a:extLst>
              <a:ext uri="{FF2B5EF4-FFF2-40B4-BE49-F238E27FC236}">
                <a16:creationId xmlns:a16="http://schemas.microsoft.com/office/drawing/2014/main" id="{CADDE774-C4D7-D5E2-259B-E616D3E077C5}"/>
              </a:ext>
            </a:extLst>
          </p:cNvPr>
          <p:cNvCxnSpPr>
            <a:cxnSpLocks/>
            <a:endCxn id="19" idx="1"/>
          </p:cNvCxnSpPr>
          <p:nvPr/>
        </p:nvCxnSpPr>
        <p:spPr bwMode="auto">
          <a:xfrm>
            <a:off x="4871864" y="5351076"/>
            <a:ext cx="573527" cy="1"/>
          </a:xfrm>
          <a:prstGeom prst="straightConnector1">
            <a:avLst/>
          </a:prstGeom>
          <a:solidFill>
            <a:schemeClr val="accent1"/>
          </a:solidFill>
          <a:ln w="19050" cap="flat" cmpd="sng" algn="ctr">
            <a:solidFill>
              <a:schemeClr val="bg1"/>
            </a:solidFill>
            <a:prstDash val="solid"/>
            <a:round/>
            <a:headEnd type="none" w="med" len="med"/>
            <a:tailEnd type="triangle"/>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sp>
        <p:nvSpPr>
          <p:cNvPr id="23" name="Rechteck 22">
            <a:extLst>
              <a:ext uri="{FF2B5EF4-FFF2-40B4-BE49-F238E27FC236}">
                <a16:creationId xmlns:a16="http://schemas.microsoft.com/office/drawing/2014/main" id="{3ADD80A0-2ECB-C2ED-C82E-1A60DE36A87E}"/>
              </a:ext>
            </a:extLst>
          </p:cNvPr>
          <p:cNvSpPr/>
          <p:nvPr/>
        </p:nvSpPr>
        <p:spPr bwMode="auto">
          <a:xfrm>
            <a:off x="7099559" y="3753112"/>
            <a:ext cx="1872208" cy="684000"/>
          </a:xfrm>
          <a:prstGeom prst="rect">
            <a:avLst/>
          </a:prstGeom>
          <a:solidFill>
            <a:schemeClr val="bg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500" b="0" i="0" u="none" strike="noStrike" cap="none" normalizeH="0" baseline="0">
                <a:ln>
                  <a:noFill/>
                </a:ln>
                <a:solidFill>
                  <a:srgbClr val="000000"/>
                </a:solidFill>
                <a:effectLst/>
                <a:latin typeface="Arial" charset="0"/>
                <a:ea typeface="ＭＳ Ｐゴシック" charset="0"/>
                <a:cs typeface="Arial" charset="0"/>
              </a:rPr>
              <a:t>Communication of positive funding decision</a:t>
            </a:r>
          </a:p>
        </p:txBody>
      </p:sp>
      <p:cxnSp>
        <p:nvCxnSpPr>
          <p:cNvPr id="24" name="Gewinkelte Verbindung 23">
            <a:extLst>
              <a:ext uri="{FF2B5EF4-FFF2-40B4-BE49-F238E27FC236}">
                <a16:creationId xmlns:a16="http://schemas.microsoft.com/office/drawing/2014/main" id="{9A4E07C2-8DEA-0AAA-B975-7DF784D7F383}"/>
              </a:ext>
            </a:extLst>
          </p:cNvPr>
          <p:cNvCxnSpPr>
            <a:cxnSpLocks/>
          </p:cNvCxnSpPr>
          <p:nvPr/>
        </p:nvCxnSpPr>
        <p:spPr bwMode="auto">
          <a:xfrm flipV="1">
            <a:off x="6526032" y="4448879"/>
            <a:ext cx="1509630" cy="913964"/>
          </a:xfrm>
          <a:prstGeom prst="bentConnector3">
            <a:avLst>
              <a:gd name="adj1" fmla="val 101793"/>
            </a:avLst>
          </a:prstGeom>
          <a:solidFill>
            <a:schemeClr val="accent1"/>
          </a:solidFill>
          <a:ln w="19050" cap="flat" cmpd="sng" algn="ctr">
            <a:solidFill>
              <a:schemeClr val="bg1"/>
            </a:solidFill>
            <a:prstDash val="solid"/>
            <a:round/>
            <a:headEnd type="none" w="med" len="med"/>
            <a:tailEnd type="triangle"/>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sp>
        <p:nvSpPr>
          <p:cNvPr id="27" name="Abgerundetes Rechteck 26">
            <a:extLst>
              <a:ext uri="{FF2B5EF4-FFF2-40B4-BE49-F238E27FC236}">
                <a16:creationId xmlns:a16="http://schemas.microsoft.com/office/drawing/2014/main" id="{A13AC40F-0496-6BEA-31F9-4D6F33FA24C1}"/>
              </a:ext>
            </a:extLst>
          </p:cNvPr>
          <p:cNvSpPr/>
          <p:nvPr/>
        </p:nvSpPr>
        <p:spPr bwMode="auto">
          <a:xfrm>
            <a:off x="7137036" y="1268760"/>
            <a:ext cx="1872208" cy="648072"/>
          </a:xfrm>
          <a:prstGeom prst="roundRect">
            <a:avLst/>
          </a:prstGeom>
          <a:solidFill>
            <a:srgbClr val="202A4B"/>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500" b="0" i="0" u="none" strike="noStrike" cap="none" normalizeH="0" baseline="0">
                <a:ln>
                  <a:noFill/>
                </a:ln>
                <a:solidFill>
                  <a:schemeClr val="bg1"/>
                </a:solidFill>
                <a:effectLst/>
                <a:highlight>
                  <a:srgbClr val="202A4B"/>
                </a:highlight>
                <a:latin typeface="Arial" charset="0"/>
                <a:ea typeface="ＭＳ Ｐゴシック" charset="0"/>
                <a:cs typeface="Arial" charset="0"/>
              </a:rPr>
              <a:t>Project </a:t>
            </a:r>
            <a:br>
              <a:rPr kumimoji="0" lang="en-GB" sz="1500" b="0" i="0" u="none" strike="noStrike" cap="none" normalizeH="0" baseline="0">
                <a:ln>
                  <a:noFill/>
                </a:ln>
                <a:solidFill>
                  <a:schemeClr val="bg1"/>
                </a:solidFill>
                <a:effectLst/>
                <a:highlight>
                  <a:srgbClr val="202A4B"/>
                </a:highlight>
                <a:latin typeface="Arial" charset="0"/>
                <a:ea typeface="ＭＳ Ｐゴシック" charset="0"/>
                <a:cs typeface="Arial" charset="0"/>
              </a:rPr>
            </a:br>
            <a:r>
              <a:rPr kumimoji="0" lang="en-GB" sz="1500" b="0" i="0" u="none" strike="noStrike" cap="none" normalizeH="0" baseline="0">
                <a:ln>
                  <a:noFill/>
                </a:ln>
                <a:solidFill>
                  <a:schemeClr val="bg1"/>
                </a:solidFill>
                <a:effectLst/>
                <a:highlight>
                  <a:srgbClr val="202A4B"/>
                </a:highlight>
                <a:latin typeface="Arial" charset="0"/>
                <a:ea typeface="ＭＳ Ｐゴシック" charset="0"/>
                <a:cs typeface="Arial" charset="0"/>
              </a:rPr>
              <a:t>implementation</a:t>
            </a:r>
          </a:p>
        </p:txBody>
      </p:sp>
      <p:cxnSp>
        <p:nvCxnSpPr>
          <p:cNvPr id="28" name="Gerade Verbindung mit Pfeil 27">
            <a:extLst>
              <a:ext uri="{FF2B5EF4-FFF2-40B4-BE49-F238E27FC236}">
                <a16:creationId xmlns:a16="http://schemas.microsoft.com/office/drawing/2014/main" id="{D13E0224-AAE5-73D4-35F4-3AE73D47CB44}"/>
              </a:ext>
            </a:extLst>
          </p:cNvPr>
          <p:cNvCxnSpPr>
            <a:cxnSpLocks/>
            <a:endCxn id="27" idx="2"/>
          </p:cNvCxnSpPr>
          <p:nvPr/>
        </p:nvCxnSpPr>
        <p:spPr bwMode="auto">
          <a:xfrm flipV="1">
            <a:off x="8073140" y="1916832"/>
            <a:ext cx="0" cy="1833767"/>
          </a:xfrm>
          <a:prstGeom prst="straightConnector1">
            <a:avLst/>
          </a:prstGeom>
          <a:solidFill>
            <a:schemeClr val="accent1"/>
          </a:solidFill>
          <a:ln w="19050" cap="flat" cmpd="sng" algn="ctr">
            <a:solidFill>
              <a:schemeClr val="bg1"/>
            </a:solidFill>
            <a:prstDash val="solid"/>
            <a:round/>
            <a:headEnd type="none" w="med" len="med"/>
            <a:tailEnd type="triangle"/>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sp>
        <p:nvSpPr>
          <p:cNvPr id="30" name="Rechteck 29">
            <a:extLst>
              <a:ext uri="{FF2B5EF4-FFF2-40B4-BE49-F238E27FC236}">
                <a16:creationId xmlns:a16="http://schemas.microsoft.com/office/drawing/2014/main" id="{B0F97F42-D27C-0693-97A9-62EE3A29CAC9}"/>
              </a:ext>
            </a:extLst>
          </p:cNvPr>
          <p:cNvSpPr/>
          <p:nvPr/>
        </p:nvSpPr>
        <p:spPr bwMode="auto">
          <a:xfrm>
            <a:off x="9205727" y="3753112"/>
            <a:ext cx="1872208" cy="684000"/>
          </a:xfrm>
          <a:prstGeom prst="rect">
            <a:avLst/>
          </a:prstGeom>
          <a:solidFill>
            <a:schemeClr val="bg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500" b="0" i="0" u="none" strike="noStrike" cap="none" normalizeH="0" baseline="0" dirty="0">
                <a:ln>
                  <a:noFill/>
                </a:ln>
                <a:solidFill>
                  <a:srgbClr val="000000"/>
                </a:solidFill>
                <a:effectLst/>
                <a:latin typeface="Arial" charset="0"/>
                <a:ea typeface="ＭＳ Ｐゴシック" charset="0"/>
                <a:cs typeface="Arial" charset="0"/>
              </a:rPr>
              <a:t>Communication of </a:t>
            </a:r>
            <a:r>
              <a:rPr lang="en-GB" sz="1500" dirty="0">
                <a:solidFill>
                  <a:srgbClr val="000000"/>
                </a:solidFill>
                <a:latin typeface="Arial" charset="0"/>
                <a:ea typeface="ＭＳ Ｐゴシック" charset="0"/>
                <a:cs typeface="Arial" charset="0"/>
              </a:rPr>
              <a:t>r</a:t>
            </a:r>
            <a:r>
              <a:rPr kumimoji="0" lang="en-GB" sz="1500" b="0" i="0" u="none" strike="noStrike" cap="none" normalizeH="0" baseline="0" dirty="0">
                <a:ln>
                  <a:noFill/>
                </a:ln>
                <a:solidFill>
                  <a:srgbClr val="000000"/>
                </a:solidFill>
                <a:effectLst/>
                <a:latin typeface="Arial" charset="0"/>
                <a:ea typeface="ＭＳ Ｐゴシック" charset="0"/>
                <a:cs typeface="Arial" charset="0"/>
              </a:rPr>
              <a:t>ejection / offer to provide feedback</a:t>
            </a:r>
          </a:p>
        </p:txBody>
      </p:sp>
      <p:cxnSp>
        <p:nvCxnSpPr>
          <p:cNvPr id="31" name="Gewinkelte Verbindung 30">
            <a:extLst>
              <a:ext uri="{FF2B5EF4-FFF2-40B4-BE49-F238E27FC236}">
                <a16:creationId xmlns:a16="http://schemas.microsoft.com/office/drawing/2014/main" id="{DC342855-40ED-7DE7-1011-1D0FD824599F}"/>
              </a:ext>
            </a:extLst>
          </p:cNvPr>
          <p:cNvCxnSpPr>
            <a:cxnSpLocks/>
            <a:endCxn id="30" idx="2"/>
          </p:cNvCxnSpPr>
          <p:nvPr/>
        </p:nvCxnSpPr>
        <p:spPr bwMode="auto">
          <a:xfrm flipV="1">
            <a:off x="6263822" y="4437112"/>
            <a:ext cx="3878009" cy="1148528"/>
          </a:xfrm>
          <a:prstGeom prst="bentConnector2">
            <a:avLst/>
          </a:prstGeom>
          <a:solidFill>
            <a:schemeClr val="accent1"/>
          </a:solidFill>
          <a:ln w="19050" cap="flat" cmpd="sng" algn="ctr">
            <a:solidFill>
              <a:schemeClr val="bg1"/>
            </a:solidFill>
            <a:prstDash val="solid"/>
            <a:round/>
            <a:headEnd type="none" w="med" len="med"/>
            <a:tailEnd type="triangle"/>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sp>
        <p:nvSpPr>
          <p:cNvPr id="18" name="Rechteck 17">
            <a:extLst>
              <a:ext uri="{FF2B5EF4-FFF2-40B4-BE49-F238E27FC236}">
                <a16:creationId xmlns:a16="http://schemas.microsoft.com/office/drawing/2014/main" id="{B9635F34-32BB-FDBF-A03F-10E24B0E56A7}"/>
              </a:ext>
            </a:extLst>
          </p:cNvPr>
          <p:cNvSpPr>
            <a:spLocks noChangeAspect="1"/>
          </p:cNvSpPr>
          <p:nvPr/>
        </p:nvSpPr>
        <p:spPr bwMode="auto">
          <a:xfrm rot="2834879">
            <a:off x="5633725" y="4982597"/>
            <a:ext cx="741450" cy="741532"/>
          </a:xfrm>
          <a:prstGeom prst="rect">
            <a:avLst/>
          </a:prstGeom>
          <a:solidFill>
            <a:srgbClr val="202A4B"/>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a:ln>
                <a:noFill/>
              </a:ln>
              <a:solidFill>
                <a:schemeClr val="bg1"/>
              </a:solidFill>
              <a:effectLst/>
              <a:latin typeface="Arial" charset="0"/>
              <a:ea typeface="ＭＳ Ｐゴシック" charset="0"/>
              <a:cs typeface="Arial" charset="0"/>
            </a:endParaRPr>
          </a:p>
        </p:txBody>
      </p:sp>
      <p:sp>
        <p:nvSpPr>
          <p:cNvPr id="19" name="Textfeld 18">
            <a:extLst>
              <a:ext uri="{FF2B5EF4-FFF2-40B4-BE49-F238E27FC236}">
                <a16:creationId xmlns:a16="http://schemas.microsoft.com/office/drawing/2014/main" id="{DE0AE4B4-6DAB-D4BE-83F9-0918E41C3789}"/>
              </a:ext>
            </a:extLst>
          </p:cNvPr>
          <p:cNvSpPr txBox="1"/>
          <p:nvPr/>
        </p:nvSpPr>
        <p:spPr>
          <a:xfrm>
            <a:off x="5445391" y="5189494"/>
            <a:ext cx="1118119" cy="323165"/>
          </a:xfrm>
          <a:prstGeom prst="rect">
            <a:avLst/>
          </a:prstGeom>
          <a:noFill/>
        </p:spPr>
        <p:txBody>
          <a:bodyPr wrap="square" rtlCol="0">
            <a:spAutoFit/>
          </a:bodyPr>
          <a:lstStyle/>
          <a:p>
            <a:pPr algn="ctr"/>
            <a:r>
              <a:rPr lang="en-GB" sz="1500" dirty="0">
                <a:solidFill>
                  <a:schemeClr val="bg1"/>
                </a:solidFill>
              </a:rPr>
              <a:t>Decision</a:t>
            </a:r>
          </a:p>
        </p:txBody>
      </p:sp>
    </p:spTree>
    <p:extLst>
      <p:ext uri="{BB962C8B-B14F-4D97-AF65-F5344CB8AC3E}">
        <p14:creationId xmlns:p14="http://schemas.microsoft.com/office/powerpoint/2010/main" val="445344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5CD76D-88C5-2A44-71D8-A4698F1D1F37}"/>
              </a:ext>
            </a:extLst>
          </p:cNvPr>
          <p:cNvSpPr>
            <a:spLocks noGrp="1"/>
          </p:cNvSpPr>
          <p:nvPr>
            <p:ph type="title"/>
          </p:nvPr>
        </p:nvSpPr>
        <p:spPr/>
        <p:txBody>
          <a:bodyPr/>
          <a:lstStyle/>
          <a:p>
            <a:r>
              <a:rPr lang="en-GB"/>
              <a:t>Formal Criteria</a:t>
            </a:r>
          </a:p>
        </p:txBody>
      </p:sp>
      <p:sp>
        <p:nvSpPr>
          <p:cNvPr id="4" name="Datumsplatzhalter 3">
            <a:extLst>
              <a:ext uri="{FF2B5EF4-FFF2-40B4-BE49-F238E27FC236}">
                <a16:creationId xmlns:a16="http://schemas.microsoft.com/office/drawing/2014/main" id="{88455B52-2BBC-E55D-CB6C-AB0659E1FB58}"/>
              </a:ext>
            </a:extLst>
          </p:cNvPr>
          <p:cNvSpPr>
            <a:spLocks noGrp="1"/>
          </p:cNvSpPr>
          <p:nvPr>
            <p:ph type="dt" sz="half" idx="10"/>
          </p:nvPr>
        </p:nvSpPr>
        <p:spPr/>
        <p:txBody>
          <a:bodyPr/>
          <a:lstStyle/>
          <a:p>
            <a:r>
              <a:rPr lang="de-CH"/>
              <a:t>06.02.2025</a:t>
            </a:r>
            <a:endParaRPr lang="de-CH" dirty="0"/>
          </a:p>
        </p:txBody>
      </p:sp>
      <p:sp>
        <p:nvSpPr>
          <p:cNvPr id="5" name="Fußzeilenplatzhalter 4">
            <a:extLst>
              <a:ext uri="{FF2B5EF4-FFF2-40B4-BE49-F238E27FC236}">
                <a16:creationId xmlns:a16="http://schemas.microsoft.com/office/drawing/2014/main" id="{34B3E058-BA93-D6D3-ED2C-F0706AF80957}"/>
              </a:ext>
            </a:extLst>
          </p:cNvPr>
          <p:cNvSpPr>
            <a:spLocks noGrp="1"/>
          </p:cNvSpPr>
          <p:nvPr>
            <p:ph type="ftr" sz="quarter" idx="11"/>
          </p:nvPr>
        </p:nvSpPr>
        <p:spPr/>
        <p:txBody>
          <a:bodyPr/>
          <a:lstStyle/>
          <a:p>
            <a:r>
              <a:rPr lang="de-CH"/>
              <a:t>The UZH Teaching Fund: Overview and Information Event</a:t>
            </a:r>
            <a:endParaRPr lang="de-CH" dirty="0"/>
          </a:p>
        </p:txBody>
      </p:sp>
      <p:sp>
        <p:nvSpPr>
          <p:cNvPr id="6" name="Foliennummernplatzhalter 5">
            <a:extLst>
              <a:ext uri="{FF2B5EF4-FFF2-40B4-BE49-F238E27FC236}">
                <a16:creationId xmlns:a16="http://schemas.microsoft.com/office/drawing/2014/main" id="{C9AD832C-9B7C-43E6-2339-8A5EE7627EC8}"/>
              </a:ext>
            </a:extLst>
          </p:cNvPr>
          <p:cNvSpPr>
            <a:spLocks noGrp="1"/>
          </p:cNvSpPr>
          <p:nvPr>
            <p:ph type="sldNum" sz="quarter" idx="12"/>
          </p:nvPr>
        </p:nvSpPr>
        <p:spPr/>
        <p:txBody>
          <a:bodyPr/>
          <a:lstStyle/>
          <a:p>
            <a:fld id="{442AD375-037F-43D0-B059-5172DA06796A}" type="slidenum">
              <a:rPr lang="de-CH" smtClean="0"/>
              <a:pPr/>
              <a:t>8</a:t>
            </a:fld>
            <a:endParaRPr lang="de-CH" dirty="0"/>
          </a:p>
        </p:txBody>
      </p:sp>
      <p:sp>
        <p:nvSpPr>
          <p:cNvPr id="29" name="Freeform 1">
            <a:extLst>
              <a:ext uri="{FF2B5EF4-FFF2-40B4-BE49-F238E27FC236}">
                <a16:creationId xmlns:a16="http://schemas.microsoft.com/office/drawing/2014/main" id="{883EBEEB-5013-5D2F-7159-6E8C66D60EEE}"/>
              </a:ext>
            </a:extLst>
          </p:cNvPr>
          <p:cNvSpPr>
            <a:spLocks noChangeArrowheads="1"/>
          </p:cNvSpPr>
          <p:nvPr/>
        </p:nvSpPr>
        <p:spPr bwMode="auto">
          <a:xfrm>
            <a:off x="2751820" y="2530948"/>
            <a:ext cx="3378200" cy="2063321"/>
          </a:xfrm>
          <a:custGeom>
            <a:avLst/>
            <a:gdLst>
              <a:gd name="T0" fmla="*/ 8757 w 8758"/>
              <a:gd name="T1" fmla="*/ 5346 h 5347"/>
              <a:gd name="T2" fmla="*/ 2899 w 8758"/>
              <a:gd name="T3" fmla="*/ 5346 h 5347"/>
              <a:gd name="T4" fmla="*/ 2899 w 8758"/>
              <a:gd name="T5" fmla="*/ 5346 h 5347"/>
              <a:gd name="T6" fmla="*/ 652 w 8758"/>
              <a:gd name="T7" fmla="*/ 2018 h 5347"/>
              <a:gd name="T8" fmla="*/ 652 w 8758"/>
              <a:gd name="T9" fmla="*/ 2018 h 5347"/>
              <a:gd name="T10" fmla="*/ 686 w 8758"/>
              <a:gd name="T11" fmla="*/ 1937 h 5347"/>
              <a:gd name="T12" fmla="*/ 686 w 8758"/>
              <a:gd name="T13" fmla="*/ 1937 h 5347"/>
              <a:gd name="T14" fmla="*/ 4614 w 8758"/>
              <a:gd name="T15" fmla="*/ 1203 h 5347"/>
              <a:gd name="T16" fmla="*/ 8757 w 8758"/>
              <a:gd name="T17" fmla="*/ 5346 h 5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58" h="5347">
                <a:moveTo>
                  <a:pt x="8757" y="5346"/>
                </a:moveTo>
                <a:lnTo>
                  <a:pt x="2899" y="5346"/>
                </a:lnTo>
                <a:lnTo>
                  <a:pt x="2899" y="5346"/>
                </a:lnTo>
                <a:cubicBezTo>
                  <a:pt x="1182" y="5346"/>
                  <a:pt x="0" y="3605"/>
                  <a:pt x="652" y="2018"/>
                </a:cubicBezTo>
                <a:lnTo>
                  <a:pt x="652" y="2018"/>
                </a:lnTo>
                <a:cubicBezTo>
                  <a:pt x="663" y="1991"/>
                  <a:pt x="675" y="1964"/>
                  <a:pt x="686" y="1937"/>
                </a:cubicBezTo>
                <a:lnTo>
                  <a:pt x="686" y="1937"/>
                </a:lnTo>
                <a:cubicBezTo>
                  <a:pt x="1348" y="370"/>
                  <a:pt x="3411" y="0"/>
                  <a:pt x="4614" y="1203"/>
                </a:cubicBezTo>
                <a:lnTo>
                  <a:pt x="8757" y="5346"/>
                </a:lnTo>
              </a:path>
            </a:pathLst>
          </a:custGeom>
          <a:solidFill>
            <a:srgbClr val="202A4B"/>
          </a:solidFill>
          <a:ln>
            <a:noFill/>
          </a:ln>
          <a:effectLst/>
        </p:spPr>
        <p:txBody>
          <a:bodyPr wrap="none" anchor="ctr"/>
          <a:lstStyle/>
          <a:p>
            <a:endParaRPr lang="en-US" sz="3266" dirty="0">
              <a:latin typeface="Lato Light" panose="020F0502020204030203" pitchFamily="34" charset="0"/>
            </a:endParaRPr>
          </a:p>
        </p:txBody>
      </p:sp>
      <p:sp>
        <p:nvSpPr>
          <p:cNvPr id="30" name="Freeform 2">
            <a:extLst>
              <a:ext uri="{FF2B5EF4-FFF2-40B4-BE49-F238E27FC236}">
                <a16:creationId xmlns:a16="http://schemas.microsoft.com/office/drawing/2014/main" id="{3F2B6646-FC11-EE4E-D6B7-F1F39B0F6418}"/>
              </a:ext>
            </a:extLst>
          </p:cNvPr>
          <p:cNvSpPr>
            <a:spLocks noChangeArrowheads="1"/>
          </p:cNvSpPr>
          <p:nvPr/>
        </p:nvSpPr>
        <p:spPr bwMode="auto">
          <a:xfrm>
            <a:off x="4068400" y="1111112"/>
            <a:ext cx="2063321" cy="3378200"/>
          </a:xfrm>
          <a:custGeom>
            <a:avLst/>
            <a:gdLst>
              <a:gd name="T0" fmla="*/ 5346 w 5347"/>
              <a:gd name="T1" fmla="*/ 2901 h 8759"/>
              <a:gd name="T2" fmla="*/ 5346 w 5347"/>
              <a:gd name="T3" fmla="*/ 8758 h 8759"/>
              <a:gd name="T4" fmla="*/ 1204 w 5347"/>
              <a:gd name="T5" fmla="*/ 4616 h 8759"/>
              <a:gd name="T6" fmla="*/ 1204 w 5347"/>
              <a:gd name="T7" fmla="*/ 4616 h 8759"/>
              <a:gd name="T8" fmla="*/ 1936 w 5347"/>
              <a:gd name="T9" fmla="*/ 687 h 8759"/>
              <a:gd name="T10" fmla="*/ 1936 w 5347"/>
              <a:gd name="T11" fmla="*/ 687 h 8759"/>
              <a:gd name="T12" fmla="*/ 2016 w 5347"/>
              <a:gd name="T13" fmla="*/ 653 h 8759"/>
              <a:gd name="T14" fmla="*/ 2016 w 5347"/>
              <a:gd name="T15" fmla="*/ 653 h 8759"/>
              <a:gd name="T16" fmla="*/ 5346 w 5347"/>
              <a:gd name="T17" fmla="*/ 2901 h 8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47" h="8759">
                <a:moveTo>
                  <a:pt x="5346" y="2901"/>
                </a:moveTo>
                <a:lnTo>
                  <a:pt x="5346" y="8758"/>
                </a:lnTo>
                <a:lnTo>
                  <a:pt x="1204" y="4616"/>
                </a:lnTo>
                <a:lnTo>
                  <a:pt x="1204" y="4616"/>
                </a:lnTo>
                <a:cubicBezTo>
                  <a:pt x="0" y="3412"/>
                  <a:pt x="369" y="1350"/>
                  <a:pt x="1936" y="687"/>
                </a:cubicBezTo>
                <a:lnTo>
                  <a:pt x="1936" y="687"/>
                </a:lnTo>
                <a:cubicBezTo>
                  <a:pt x="1963" y="676"/>
                  <a:pt x="1989" y="664"/>
                  <a:pt x="2016" y="653"/>
                </a:cubicBezTo>
                <a:lnTo>
                  <a:pt x="2016" y="653"/>
                </a:lnTo>
                <a:cubicBezTo>
                  <a:pt x="3604" y="0"/>
                  <a:pt x="5346" y="1184"/>
                  <a:pt x="5346" y="2901"/>
                </a:cubicBezTo>
              </a:path>
            </a:pathLst>
          </a:custGeom>
          <a:solidFill>
            <a:srgbClr val="B79D6A"/>
          </a:solidFill>
          <a:ln>
            <a:noFill/>
          </a:ln>
          <a:effectLst/>
        </p:spPr>
        <p:txBody>
          <a:bodyPr wrap="none" anchor="ctr"/>
          <a:lstStyle/>
          <a:p>
            <a:endParaRPr lang="en-US" sz="3266" dirty="0">
              <a:latin typeface="Lato Light" panose="020F0502020204030203" pitchFamily="34" charset="0"/>
            </a:endParaRPr>
          </a:p>
        </p:txBody>
      </p:sp>
      <p:sp>
        <p:nvSpPr>
          <p:cNvPr id="31" name="Freeform 3">
            <a:extLst>
              <a:ext uri="{FF2B5EF4-FFF2-40B4-BE49-F238E27FC236}">
                <a16:creationId xmlns:a16="http://schemas.microsoft.com/office/drawing/2014/main" id="{A55A462F-F2E2-9B8B-DC35-05CC784DBDD9}"/>
              </a:ext>
            </a:extLst>
          </p:cNvPr>
          <p:cNvSpPr>
            <a:spLocks noChangeArrowheads="1"/>
          </p:cNvSpPr>
          <p:nvPr/>
        </p:nvSpPr>
        <p:spPr bwMode="auto">
          <a:xfrm>
            <a:off x="6209205" y="1111112"/>
            <a:ext cx="2063321" cy="3378200"/>
          </a:xfrm>
          <a:custGeom>
            <a:avLst/>
            <a:gdLst>
              <a:gd name="T0" fmla="*/ 4143 w 5347"/>
              <a:gd name="T1" fmla="*/ 4616 h 8759"/>
              <a:gd name="T2" fmla="*/ 0 w 5347"/>
              <a:gd name="T3" fmla="*/ 8758 h 8759"/>
              <a:gd name="T4" fmla="*/ 0 w 5347"/>
              <a:gd name="T5" fmla="*/ 2901 h 8759"/>
              <a:gd name="T6" fmla="*/ 0 w 5347"/>
              <a:gd name="T7" fmla="*/ 2901 h 8759"/>
              <a:gd name="T8" fmla="*/ 3330 w 5347"/>
              <a:gd name="T9" fmla="*/ 653 h 8759"/>
              <a:gd name="T10" fmla="*/ 3330 w 5347"/>
              <a:gd name="T11" fmla="*/ 653 h 8759"/>
              <a:gd name="T12" fmla="*/ 3410 w 5347"/>
              <a:gd name="T13" fmla="*/ 687 h 8759"/>
              <a:gd name="T14" fmla="*/ 3410 w 5347"/>
              <a:gd name="T15" fmla="*/ 687 h 8759"/>
              <a:gd name="T16" fmla="*/ 4143 w 5347"/>
              <a:gd name="T17" fmla="*/ 4616 h 8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47" h="8759">
                <a:moveTo>
                  <a:pt x="4143" y="4616"/>
                </a:moveTo>
                <a:lnTo>
                  <a:pt x="0" y="8758"/>
                </a:lnTo>
                <a:lnTo>
                  <a:pt x="0" y="2901"/>
                </a:lnTo>
                <a:lnTo>
                  <a:pt x="0" y="2901"/>
                </a:lnTo>
                <a:cubicBezTo>
                  <a:pt x="0" y="1184"/>
                  <a:pt x="1742" y="0"/>
                  <a:pt x="3330" y="653"/>
                </a:cubicBezTo>
                <a:lnTo>
                  <a:pt x="3330" y="653"/>
                </a:lnTo>
                <a:cubicBezTo>
                  <a:pt x="3357" y="664"/>
                  <a:pt x="3383" y="676"/>
                  <a:pt x="3410" y="687"/>
                </a:cubicBezTo>
                <a:lnTo>
                  <a:pt x="3410" y="687"/>
                </a:lnTo>
                <a:cubicBezTo>
                  <a:pt x="4978" y="1350"/>
                  <a:pt x="5346" y="3412"/>
                  <a:pt x="4143" y="4616"/>
                </a:cubicBezTo>
              </a:path>
            </a:pathLst>
          </a:custGeom>
          <a:solidFill>
            <a:srgbClr val="A3ADB7"/>
          </a:solidFill>
          <a:ln>
            <a:noFill/>
          </a:ln>
          <a:effectLst/>
        </p:spPr>
        <p:txBody>
          <a:bodyPr wrap="none" anchor="ctr"/>
          <a:lstStyle/>
          <a:p>
            <a:endParaRPr lang="en-US" sz="3266" dirty="0">
              <a:latin typeface="Lato Light" panose="020F0502020204030203" pitchFamily="34" charset="0"/>
            </a:endParaRPr>
          </a:p>
        </p:txBody>
      </p:sp>
      <p:sp>
        <p:nvSpPr>
          <p:cNvPr id="32" name="Freeform 4">
            <a:extLst>
              <a:ext uri="{FF2B5EF4-FFF2-40B4-BE49-F238E27FC236}">
                <a16:creationId xmlns:a16="http://schemas.microsoft.com/office/drawing/2014/main" id="{2F70CF7C-2EA5-3AFA-85E8-C3D0BB5406F0}"/>
              </a:ext>
            </a:extLst>
          </p:cNvPr>
          <p:cNvSpPr>
            <a:spLocks noChangeArrowheads="1"/>
          </p:cNvSpPr>
          <p:nvPr/>
        </p:nvSpPr>
        <p:spPr bwMode="auto">
          <a:xfrm>
            <a:off x="6209204" y="2530948"/>
            <a:ext cx="3378200" cy="2063321"/>
          </a:xfrm>
          <a:custGeom>
            <a:avLst/>
            <a:gdLst>
              <a:gd name="T0" fmla="*/ 5857 w 8759"/>
              <a:gd name="T1" fmla="*/ 5346 h 5347"/>
              <a:gd name="T2" fmla="*/ 0 w 8759"/>
              <a:gd name="T3" fmla="*/ 5346 h 5347"/>
              <a:gd name="T4" fmla="*/ 4143 w 8759"/>
              <a:gd name="T5" fmla="*/ 1204 h 5347"/>
              <a:gd name="T6" fmla="*/ 4143 w 8759"/>
              <a:gd name="T7" fmla="*/ 1204 h 5347"/>
              <a:gd name="T8" fmla="*/ 8072 w 8759"/>
              <a:gd name="T9" fmla="*/ 1937 h 5347"/>
              <a:gd name="T10" fmla="*/ 8072 w 8759"/>
              <a:gd name="T11" fmla="*/ 1937 h 5347"/>
              <a:gd name="T12" fmla="*/ 8105 w 8759"/>
              <a:gd name="T13" fmla="*/ 2016 h 5347"/>
              <a:gd name="T14" fmla="*/ 8105 w 8759"/>
              <a:gd name="T15" fmla="*/ 2016 h 5347"/>
              <a:gd name="T16" fmla="*/ 5857 w 8759"/>
              <a:gd name="T17" fmla="*/ 5346 h 5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59" h="5347">
                <a:moveTo>
                  <a:pt x="5857" y="5346"/>
                </a:moveTo>
                <a:lnTo>
                  <a:pt x="0" y="5346"/>
                </a:lnTo>
                <a:lnTo>
                  <a:pt x="4143" y="1204"/>
                </a:lnTo>
                <a:lnTo>
                  <a:pt x="4143" y="1204"/>
                </a:lnTo>
                <a:cubicBezTo>
                  <a:pt x="5346" y="0"/>
                  <a:pt x="7409" y="370"/>
                  <a:pt x="8072" y="1937"/>
                </a:cubicBezTo>
                <a:lnTo>
                  <a:pt x="8072" y="1937"/>
                </a:lnTo>
                <a:cubicBezTo>
                  <a:pt x="8083" y="1963"/>
                  <a:pt x="8094" y="1990"/>
                  <a:pt x="8105" y="2016"/>
                </a:cubicBezTo>
                <a:lnTo>
                  <a:pt x="8105" y="2016"/>
                </a:lnTo>
                <a:cubicBezTo>
                  <a:pt x="8758" y="3604"/>
                  <a:pt x="7575" y="5346"/>
                  <a:pt x="5857" y="5346"/>
                </a:cubicBezTo>
              </a:path>
            </a:pathLst>
          </a:custGeom>
          <a:solidFill>
            <a:srgbClr val="0A82A0"/>
          </a:solidFill>
          <a:ln>
            <a:noFill/>
          </a:ln>
          <a:effectLst/>
        </p:spPr>
        <p:txBody>
          <a:bodyPr wrap="none" anchor="ctr"/>
          <a:lstStyle/>
          <a:p>
            <a:endParaRPr lang="en-US" sz="3266" dirty="0">
              <a:latin typeface="Lato Light" panose="020F0502020204030203" pitchFamily="34" charset="0"/>
            </a:endParaRPr>
          </a:p>
        </p:txBody>
      </p:sp>
      <p:sp>
        <p:nvSpPr>
          <p:cNvPr id="33" name="Rectangle 22">
            <a:extLst>
              <a:ext uri="{FF2B5EF4-FFF2-40B4-BE49-F238E27FC236}">
                <a16:creationId xmlns:a16="http://schemas.microsoft.com/office/drawing/2014/main" id="{D4EB054E-4A41-3D0E-EFAE-8626F7802ABE}"/>
              </a:ext>
            </a:extLst>
          </p:cNvPr>
          <p:cNvSpPr/>
          <p:nvPr/>
        </p:nvSpPr>
        <p:spPr>
          <a:xfrm>
            <a:off x="762000" y="1142756"/>
            <a:ext cx="346841" cy="346841"/>
          </a:xfrm>
          <a:prstGeom prst="rect">
            <a:avLst/>
          </a:prstGeom>
          <a:solidFill>
            <a:srgbClr val="B79D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50" dirty="0">
              <a:latin typeface="Lato Light" panose="020F0502020204030203" pitchFamily="34" charset="0"/>
            </a:endParaRPr>
          </a:p>
        </p:txBody>
      </p:sp>
      <p:sp>
        <p:nvSpPr>
          <p:cNvPr id="34" name="Rectangle 23">
            <a:extLst>
              <a:ext uri="{FF2B5EF4-FFF2-40B4-BE49-F238E27FC236}">
                <a16:creationId xmlns:a16="http://schemas.microsoft.com/office/drawing/2014/main" id="{90408EC7-E83E-A0B4-027F-68A9ABD245C9}"/>
              </a:ext>
            </a:extLst>
          </p:cNvPr>
          <p:cNvSpPr/>
          <p:nvPr/>
        </p:nvSpPr>
        <p:spPr>
          <a:xfrm>
            <a:off x="762000" y="4983516"/>
            <a:ext cx="346841" cy="346841"/>
          </a:xfrm>
          <a:prstGeom prst="rect">
            <a:avLst/>
          </a:prstGeom>
          <a:solidFill>
            <a:srgbClr val="202A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50" dirty="0">
              <a:latin typeface="Lato Light" panose="020F0502020204030203" pitchFamily="34" charset="0"/>
            </a:endParaRPr>
          </a:p>
        </p:txBody>
      </p:sp>
      <p:sp>
        <p:nvSpPr>
          <p:cNvPr id="35" name="Subtitle 2">
            <a:extLst>
              <a:ext uri="{FF2B5EF4-FFF2-40B4-BE49-F238E27FC236}">
                <a16:creationId xmlns:a16="http://schemas.microsoft.com/office/drawing/2014/main" id="{14ADDE05-63C0-A338-E1CE-9B0DFB1E6D7E}"/>
              </a:ext>
            </a:extLst>
          </p:cNvPr>
          <p:cNvSpPr txBox="1">
            <a:spLocks/>
          </p:cNvSpPr>
          <p:nvPr/>
        </p:nvSpPr>
        <p:spPr>
          <a:xfrm>
            <a:off x="1380542" y="1227457"/>
            <a:ext cx="3216811" cy="1249573"/>
          </a:xfrm>
          <a:prstGeom prst="rect">
            <a:avLst/>
          </a:prstGeom>
        </p:spPr>
        <p:txBody>
          <a:bodyPr vert="horz" wrap="square" lIns="45720" tIns="22860" rIns="45720" bIns="2286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750"/>
              </a:lnSpc>
            </a:pPr>
            <a:r>
              <a:rPr lang="en-GB" sz="1600" dirty="0">
                <a:solidFill>
                  <a:schemeClr val="tx1"/>
                </a:solidFill>
                <a:latin typeface="+mn-lt"/>
                <a:ea typeface="Open Sans Light" panose="020B0306030504020204" pitchFamily="34" charset="0"/>
                <a:cs typeface="Arial" panose="020B0604020202020204" pitchFamily="34" charset="0"/>
              </a:rPr>
              <a:t>The combined employment level may not exceed 100%; </a:t>
            </a:r>
            <a:br>
              <a:rPr lang="en-GB" sz="1600" dirty="0">
                <a:solidFill>
                  <a:schemeClr val="tx1"/>
                </a:solidFill>
                <a:latin typeface="+mn-lt"/>
                <a:ea typeface="Open Sans Light" panose="020B0306030504020204" pitchFamily="34" charset="0"/>
                <a:cs typeface="Arial" panose="020B0604020202020204" pitchFamily="34" charset="0"/>
              </a:rPr>
            </a:br>
            <a:r>
              <a:rPr lang="en-GB" sz="1600" dirty="0">
                <a:solidFill>
                  <a:schemeClr val="tx1"/>
                </a:solidFill>
                <a:latin typeface="+mn-lt"/>
                <a:ea typeface="Open Sans Light" panose="020B0306030504020204" pitchFamily="34" charset="0"/>
                <a:cs typeface="Arial" panose="020B0604020202020204" pitchFamily="34" charset="0"/>
              </a:rPr>
              <a:t>Justification why the requested funds are needed;</a:t>
            </a:r>
          </a:p>
          <a:p>
            <a:pPr algn="l">
              <a:lnSpc>
                <a:spcPts val="1750"/>
              </a:lnSpc>
            </a:pPr>
            <a:r>
              <a:rPr lang="en-GB" sz="1600" dirty="0">
                <a:solidFill>
                  <a:schemeClr val="tx1"/>
                </a:solidFill>
                <a:latin typeface="+mn-lt"/>
                <a:ea typeface="Open Sans Light" panose="020B0306030504020204" pitchFamily="34" charset="0"/>
                <a:cs typeface="Arial" panose="020B0604020202020204" pitchFamily="34" charset="0"/>
              </a:rPr>
              <a:t>Fixed sum for tutors, if needed</a:t>
            </a:r>
          </a:p>
        </p:txBody>
      </p:sp>
      <p:sp>
        <p:nvSpPr>
          <p:cNvPr id="36" name="TextBox 27">
            <a:extLst>
              <a:ext uri="{FF2B5EF4-FFF2-40B4-BE49-F238E27FC236}">
                <a16:creationId xmlns:a16="http://schemas.microsoft.com/office/drawing/2014/main" id="{C33EFA39-EFBC-6DC7-329B-EA4ECB1A8DB2}"/>
              </a:ext>
            </a:extLst>
          </p:cNvPr>
          <p:cNvSpPr txBox="1"/>
          <p:nvPr/>
        </p:nvSpPr>
        <p:spPr>
          <a:xfrm>
            <a:off x="1355682" y="911737"/>
            <a:ext cx="1787990" cy="333617"/>
          </a:xfrm>
          <a:prstGeom prst="rect">
            <a:avLst/>
          </a:prstGeom>
          <a:noFill/>
        </p:spPr>
        <p:txBody>
          <a:bodyPr wrap="none" rtlCol="0" anchor="ctr" anchorCtr="0">
            <a:spAutoFit/>
          </a:bodyPr>
          <a:lstStyle/>
          <a:p>
            <a:r>
              <a:rPr lang="en-GB" b="1" dirty="0">
                <a:solidFill>
                  <a:srgbClr val="08184F"/>
                </a:solidFill>
                <a:ea typeface="League Spartan" charset="0"/>
                <a:cs typeface="Poppins" pitchFamily="2" charset="77"/>
              </a:rPr>
              <a:t>Human resources </a:t>
            </a:r>
          </a:p>
        </p:txBody>
      </p:sp>
      <p:sp>
        <p:nvSpPr>
          <p:cNvPr id="37" name="Subtitle 2">
            <a:extLst>
              <a:ext uri="{FF2B5EF4-FFF2-40B4-BE49-F238E27FC236}">
                <a16:creationId xmlns:a16="http://schemas.microsoft.com/office/drawing/2014/main" id="{C75731BB-2699-2411-ECD4-79F629BAB7D6}"/>
              </a:ext>
            </a:extLst>
          </p:cNvPr>
          <p:cNvSpPr txBox="1">
            <a:spLocks/>
          </p:cNvSpPr>
          <p:nvPr/>
        </p:nvSpPr>
        <p:spPr>
          <a:xfrm>
            <a:off x="1380543" y="5068655"/>
            <a:ext cx="3995377" cy="969496"/>
          </a:xfrm>
          <a:prstGeom prst="rect">
            <a:avLst/>
          </a:prstGeom>
        </p:spPr>
        <p:txBody>
          <a:bodyPr vert="horz" wrap="square" lIns="45720" tIns="22860" rIns="45720" bIns="2286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750"/>
              </a:lnSpc>
            </a:pPr>
            <a:r>
              <a:rPr lang="en-US" sz="1600" dirty="0">
                <a:solidFill>
                  <a:schemeClr val="tx1"/>
                </a:solidFill>
                <a:latin typeface="+mn-lt"/>
                <a:ea typeface="Open Sans Light" panose="020B0306030504020204" pitchFamily="34" charset="0"/>
                <a:cs typeface="Arial" panose="020B0604020202020204" pitchFamily="34" charset="0"/>
              </a:rPr>
              <a:t>Use of funding in a purposeful manner (max. CHF 30’000); </a:t>
            </a:r>
            <a:br>
              <a:rPr lang="en-US" sz="1600" dirty="0">
                <a:solidFill>
                  <a:schemeClr val="tx1"/>
                </a:solidFill>
                <a:latin typeface="+mn-lt"/>
                <a:ea typeface="Open Sans Light" panose="020B0306030504020204" pitchFamily="34" charset="0"/>
                <a:cs typeface="Arial" panose="020B0604020202020204" pitchFamily="34" charset="0"/>
              </a:rPr>
            </a:br>
            <a:r>
              <a:rPr lang="en-US" sz="1600" dirty="0">
                <a:solidFill>
                  <a:schemeClr val="tx1"/>
                </a:solidFill>
                <a:latin typeface="+mn-lt"/>
                <a:ea typeface="Open Sans Light" panose="020B0306030504020204" pitchFamily="34" charset="0"/>
                <a:cs typeface="Arial" panose="020B0604020202020204" pitchFamily="34" charset="0"/>
              </a:rPr>
              <a:t>Justification why additional funds are needed; </a:t>
            </a:r>
            <a:br>
              <a:rPr lang="en-US" sz="1600" dirty="0">
                <a:solidFill>
                  <a:schemeClr val="tx1"/>
                </a:solidFill>
                <a:latin typeface="+mn-lt"/>
                <a:ea typeface="Open Sans Light" panose="020B0306030504020204" pitchFamily="34" charset="0"/>
                <a:cs typeface="Arial" panose="020B0604020202020204" pitchFamily="34" charset="0"/>
              </a:rPr>
            </a:br>
            <a:r>
              <a:rPr lang="en-US" sz="1600" dirty="0">
                <a:solidFill>
                  <a:schemeClr val="tx1"/>
                </a:solidFill>
                <a:latin typeface="+mn-lt"/>
                <a:ea typeface="Open Sans Light" panose="020B0306030504020204" pitchFamily="34" charset="0"/>
                <a:cs typeface="Arial" panose="020B0604020202020204" pitchFamily="34" charset="0"/>
              </a:rPr>
              <a:t>UZH profit center</a:t>
            </a:r>
          </a:p>
        </p:txBody>
      </p:sp>
      <p:sp>
        <p:nvSpPr>
          <p:cNvPr id="38" name="TextBox 29">
            <a:extLst>
              <a:ext uri="{FF2B5EF4-FFF2-40B4-BE49-F238E27FC236}">
                <a16:creationId xmlns:a16="http://schemas.microsoft.com/office/drawing/2014/main" id="{0E9FCA9A-44C5-5B06-0E42-AD37CAFAAC80}"/>
              </a:ext>
            </a:extLst>
          </p:cNvPr>
          <p:cNvSpPr txBox="1"/>
          <p:nvPr/>
        </p:nvSpPr>
        <p:spPr>
          <a:xfrm>
            <a:off x="1343472" y="4752934"/>
            <a:ext cx="972702" cy="333617"/>
          </a:xfrm>
          <a:prstGeom prst="rect">
            <a:avLst/>
          </a:prstGeom>
          <a:noFill/>
        </p:spPr>
        <p:txBody>
          <a:bodyPr wrap="none" rtlCol="0" anchor="ctr" anchorCtr="0">
            <a:spAutoFit/>
          </a:bodyPr>
          <a:lstStyle/>
          <a:p>
            <a:r>
              <a:rPr lang="en-GB" b="1">
                <a:solidFill>
                  <a:srgbClr val="08184F"/>
                </a:solidFill>
                <a:ea typeface="League Spartan" charset="0"/>
                <a:cs typeface="Poppins" pitchFamily="2" charset="77"/>
              </a:rPr>
              <a:t>Finances</a:t>
            </a:r>
          </a:p>
        </p:txBody>
      </p:sp>
      <p:sp>
        <p:nvSpPr>
          <p:cNvPr id="39" name="Rectangle 36">
            <a:extLst>
              <a:ext uri="{FF2B5EF4-FFF2-40B4-BE49-F238E27FC236}">
                <a16:creationId xmlns:a16="http://schemas.microsoft.com/office/drawing/2014/main" id="{F3C29F57-B14F-8078-690B-5E1929A44B1E}"/>
              </a:ext>
            </a:extLst>
          </p:cNvPr>
          <p:cNvSpPr/>
          <p:nvPr/>
        </p:nvSpPr>
        <p:spPr>
          <a:xfrm>
            <a:off x="11083159" y="1142756"/>
            <a:ext cx="346841" cy="346841"/>
          </a:xfrm>
          <a:prstGeom prst="rect">
            <a:avLst/>
          </a:prstGeom>
          <a:solidFill>
            <a:srgbClr val="A3AD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850" dirty="0">
              <a:latin typeface="Lato Light" panose="020F0502020204030203" pitchFamily="34" charset="0"/>
            </a:endParaRPr>
          </a:p>
        </p:txBody>
      </p:sp>
      <p:sp>
        <p:nvSpPr>
          <p:cNvPr id="40" name="Rectangle 37">
            <a:extLst>
              <a:ext uri="{FF2B5EF4-FFF2-40B4-BE49-F238E27FC236}">
                <a16:creationId xmlns:a16="http://schemas.microsoft.com/office/drawing/2014/main" id="{546896D3-DECB-BCCF-FAA1-49CB1C744663}"/>
              </a:ext>
            </a:extLst>
          </p:cNvPr>
          <p:cNvSpPr/>
          <p:nvPr/>
        </p:nvSpPr>
        <p:spPr>
          <a:xfrm>
            <a:off x="11083159" y="4983516"/>
            <a:ext cx="346841" cy="346841"/>
          </a:xfrm>
          <a:prstGeom prst="rect">
            <a:avLst/>
          </a:prstGeom>
          <a:solidFill>
            <a:srgbClr val="0A82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850" dirty="0">
              <a:latin typeface="Lato Light" panose="020F0502020204030203" pitchFamily="34" charset="0"/>
            </a:endParaRPr>
          </a:p>
        </p:txBody>
      </p:sp>
      <p:sp>
        <p:nvSpPr>
          <p:cNvPr id="41" name="Subtitle 2">
            <a:extLst>
              <a:ext uri="{FF2B5EF4-FFF2-40B4-BE49-F238E27FC236}">
                <a16:creationId xmlns:a16="http://schemas.microsoft.com/office/drawing/2014/main" id="{007866E4-13E7-BC9C-976D-63F3D822A895}"/>
              </a:ext>
            </a:extLst>
          </p:cNvPr>
          <p:cNvSpPr txBox="1">
            <a:spLocks/>
          </p:cNvSpPr>
          <p:nvPr/>
        </p:nvSpPr>
        <p:spPr>
          <a:xfrm>
            <a:off x="8157620" y="1227457"/>
            <a:ext cx="2653837" cy="969496"/>
          </a:xfrm>
          <a:prstGeom prst="rect">
            <a:avLst/>
          </a:prstGeom>
        </p:spPr>
        <p:txBody>
          <a:bodyPr vert="horz" wrap="square" lIns="45720" tIns="22860" rIns="45720" bIns="2286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ts val="1750"/>
              </a:lnSpc>
            </a:pPr>
            <a:r>
              <a:rPr lang="en-GB" sz="1600" dirty="0">
                <a:solidFill>
                  <a:schemeClr val="tx1"/>
                </a:solidFill>
                <a:latin typeface="+mn-lt"/>
                <a:ea typeface="Open Sans Light" panose="020B0306030504020204" pitchFamily="34" charset="0"/>
                <a:cs typeface="Arial" panose="020B0604020202020204" pitchFamily="34" charset="0"/>
              </a:rPr>
              <a:t>The amount spent on equipment must be reasonable and in line with the objectives of the project</a:t>
            </a:r>
          </a:p>
        </p:txBody>
      </p:sp>
      <p:sp>
        <p:nvSpPr>
          <p:cNvPr id="42" name="TextBox 39">
            <a:extLst>
              <a:ext uri="{FF2B5EF4-FFF2-40B4-BE49-F238E27FC236}">
                <a16:creationId xmlns:a16="http://schemas.microsoft.com/office/drawing/2014/main" id="{2BFD6B4B-50EB-BD4F-4850-1148880EE369}"/>
              </a:ext>
            </a:extLst>
          </p:cNvPr>
          <p:cNvSpPr txBox="1"/>
          <p:nvPr/>
        </p:nvSpPr>
        <p:spPr>
          <a:xfrm>
            <a:off x="9641264" y="911737"/>
            <a:ext cx="1170193" cy="333617"/>
          </a:xfrm>
          <a:prstGeom prst="rect">
            <a:avLst/>
          </a:prstGeom>
          <a:noFill/>
        </p:spPr>
        <p:txBody>
          <a:bodyPr wrap="none" rtlCol="0" anchor="ctr" anchorCtr="0">
            <a:spAutoFit/>
          </a:bodyPr>
          <a:lstStyle/>
          <a:p>
            <a:pPr algn="r"/>
            <a:r>
              <a:rPr lang="en-GB" b="1">
                <a:solidFill>
                  <a:srgbClr val="08184F"/>
                </a:solidFill>
                <a:ea typeface="League Spartan" charset="0"/>
                <a:cs typeface="Poppins" pitchFamily="2" charset="77"/>
              </a:rPr>
              <a:t>Equipment</a:t>
            </a:r>
          </a:p>
        </p:txBody>
      </p:sp>
      <p:sp>
        <p:nvSpPr>
          <p:cNvPr id="43" name="Subtitle 2">
            <a:extLst>
              <a:ext uri="{FF2B5EF4-FFF2-40B4-BE49-F238E27FC236}">
                <a16:creationId xmlns:a16="http://schemas.microsoft.com/office/drawing/2014/main" id="{8418C86F-184B-5A30-2FDA-B20BD4BC71C0}"/>
              </a:ext>
            </a:extLst>
          </p:cNvPr>
          <p:cNvSpPr txBox="1">
            <a:spLocks/>
          </p:cNvSpPr>
          <p:nvPr/>
        </p:nvSpPr>
        <p:spPr>
          <a:xfrm>
            <a:off x="7104112" y="5068655"/>
            <a:ext cx="3707346" cy="1200329"/>
          </a:xfrm>
          <a:prstGeom prst="rect">
            <a:avLst/>
          </a:prstGeom>
        </p:spPr>
        <p:txBody>
          <a:bodyPr vert="horz" wrap="square" lIns="45720" tIns="22860" rIns="45720" bIns="2286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ts val="1750"/>
              </a:lnSpc>
            </a:pPr>
            <a:r>
              <a:rPr lang="en-GB" sz="1600" dirty="0">
                <a:solidFill>
                  <a:schemeClr val="tx1"/>
                </a:solidFill>
                <a:latin typeface="+mn-lt"/>
                <a:ea typeface="Open Sans Light" panose="020B0306030504020204" pitchFamily="34" charset="0"/>
                <a:cs typeface="Arial" panose="020B0604020202020204" pitchFamily="34" charset="0"/>
              </a:rPr>
              <a:t>Fixed expense sum of 300 CHF; </a:t>
            </a:r>
            <a:br>
              <a:rPr lang="en-GB" sz="1600" dirty="0">
                <a:solidFill>
                  <a:schemeClr val="tx1"/>
                </a:solidFill>
                <a:latin typeface="+mn-lt"/>
                <a:ea typeface="Open Sans Light" panose="020B0306030504020204" pitchFamily="34" charset="0"/>
                <a:cs typeface="Arial" panose="020B0604020202020204" pitchFamily="34" charset="0"/>
              </a:rPr>
            </a:br>
            <a:r>
              <a:rPr lang="en-GB" sz="1600" dirty="0">
                <a:solidFill>
                  <a:schemeClr val="tx1"/>
                </a:solidFill>
                <a:latin typeface="+mn-lt"/>
                <a:ea typeface="Open Sans Light" panose="020B0306030504020204" pitchFamily="34" charset="0"/>
                <a:cs typeface="Arial" panose="020B0604020202020204" pitchFamily="34" charset="0"/>
              </a:rPr>
              <a:t>If higher expenses are requested, justification as to why these expenses contribute to the sustainability of the project is required</a:t>
            </a:r>
          </a:p>
        </p:txBody>
      </p:sp>
      <p:sp>
        <p:nvSpPr>
          <p:cNvPr id="44" name="TextBox 41">
            <a:extLst>
              <a:ext uri="{FF2B5EF4-FFF2-40B4-BE49-F238E27FC236}">
                <a16:creationId xmlns:a16="http://schemas.microsoft.com/office/drawing/2014/main" id="{B0874C06-EBE1-E7C0-63C9-8E558EBBF165}"/>
              </a:ext>
            </a:extLst>
          </p:cNvPr>
          <p:cNvSpPr txBox="1"/>
          <p:nvPr/>
        </p:nvSpPr>
        <p:spPr>
          <a:xfrm>
            <a:off x="9790664" y="4752934"/>
            <a:ext cx="1020793" cy="333617"/>
          </a:xfrm>
          <a:prstGeom prst="rect">
            <a:avLst/>
          </a:prstGeom>
          <a:noFill/>
        </p:spPr>
        <p:txBody>
          <a:bodyPr wrap="none" rtlCol="0" anchor="ctr" anchorCtr="0">
            <a:spAutoFit/>
          </a:bodyPr>
          <a:lstStyle/>
          <a:p>
            <a:pPr algn="r"/>
            <a:r>
              <a:rPr lang="en-GB" b="1">
                <a:solidFill>
                  <a:srgbClr val="08184F"/>
                </a:solidFill>
                <a:ea typeface="League Spartan" charset="0"/>
                <a:cs typeface="Poppins" pitchFamily="2" charset="77"/>
              </a:rPr>
              <a:t>Expenses</a:t>
            </a:r>
          </a:p>
        </p:txBody>
      </p:sp>
      <p:pic>
        <p:nvPicPr>
          <p:cNvPr id="45" name="Grafik 44">
            <a:extLst>
              <a:ext uri="{FF2B5EF4-FFF2-40B4-BE49-F238E27FC236}">
                <a16:creationId xmlns:a16="http://schemas.microsoft.com/office/drawing/2014/main" id="{4EDE7CB9-1EC9-86AC-A384-605B10B753B6}"/>
              </a:ext>
            </a:extLst>
          </p:cNvPr>
          <p:cNvPicPr>
            <a:picLocks noChangeAspect="1"/>
          </p:cNvPicPr>
          <p:nvPr/>
        </p:nvPicPr>
        <p:blipFill>
          <a:blip r:embed="rId2"/>
          <a:stretch>
            <a:fillRect/>
          </a:stretch>
        </p:blipFill>
        <p:spPr>
          <a:xfrm>
            <a:off x="4604400" y="1616841"/>
            <a:ext cx="1166400" cy="1166400"/>
          </a:xfrm>
          <a:prstGeom prst="ellipse">
            <a:avLst/>
          </a:prstGeom>
        </p:spPr>
      </p:pic>
      <p:pic>
        <p:nvPicPr>
          <p:cNvPr id="46" name="Grafik 45">
            <a:extLst>
              <a:ext uri="{FF2B5EF4-FFF2-40B4-BE49-F238E27FC236}">
                <a16:creationId xmlns:a16="http://schemas.microsoft.com/office/drawing/2014/main" id="{54640A7D-F910-FE68-15EE-6AD0DFD3D897}"/>
              </a:ext>
            </a:extLst>
          </p:cNvPr>
          <p:cNvPicPr>
            <a:picLocks noChangeAspect="1"/>
          </p:cNvPicPr>
          <p:nvPr/>
        </p:nvPicPr>
        <p:blipFill>
          <a:blip r:embed="rId2"/>
          <a:stretch>
            <a:fillRect/>
          </a:stretch>
        </p:blipFill>
        <p:spPr>
          <a:xfrm rot="10800000">
            <a:off x="7887600" y="3064041"/>
            <a:ext cx="1166400" cy="1166400"/>
          </a:xfrm>
          <a:prstGeom prst="ellipse">
            <a:avLst/>
          </a:prstGeom>
        </p:spPr>
      </p:pic>
      <p:pic>
        <p:nvPicPr>
          <p:cNvPr id="47" name="Grafik 46">
            <a:extLst>
              <a:ext uri="{FF2B5EF4-FFF2-40B4-BE49-F238E27FC236}">
                <a16:creationId xmlns:a16="http://schemas.microsoft.com/office/drawing/2014/main" id="{FB707488-74AC-3581-1099-AB2243867A74}"/>
              </a:ext>
            </a:extLst>
          </p:cNvPr>
          <p:cNvPicPr>
            <a:picLocks noChangeAspect="1"/>
          </p:cNvPicPr>
          <p:nvPr/>
        </p:nvPicPr>
        <p:blipFill>
          <a:blip r:embed="rId3"/>
          <a:stretch>
            <a:fillRect/>
          </a:stretch>
        </p:blipFill>
        <p:spPr>
          <a:xfrm>
            <a:off x="3240000" y="3064041"/>
            <a:ext cx="1170000" cy="1170000"/>
          </a:xfrm>
          <a:prstGeom prst="ellipse">
            <a:avLst/>
          </a:prstGeom>
        </p:spPr>
      </p:pic>
      <p:pic>
        <p:nvPicPr>
          <p:cNvPr id="48" name="Grafik 47">
            <a:extLst>
              <a:ext uri="{FF2B5EF4-FFF2-40B4-BE49-F238E27FC236}">
                <a16:creationId xmlns:a16="http://schemas.microsoft.com/office/drawing/2014/main" id="{1DAD649B-3712-86BF-E206-99CBE26B70C5}"/>
              </a:ext>
            </a:extLst>
          </p:cNvPr>
          <p:cNvPicPr>
            <a:picLocks noChangeAspect="1"/>
          </p:cNvPicPr>
          <p:nvPr/>
        </p:nvPicPr>
        <p:blipFill>
          <a:blip r:embed="rId3"/>
          <a:stretch>
            <a:fillRect/>
          </a:stretch>
        </p:blipFill>
        <p:spPr>
          <a:xfrm>
            <a:off x="6566400" y="1616841"/>
            <a:ext cx="1170000" cy="1170000"/>
          </a:xfrm>
          <a:prstGeom prst="ellipse">
            <a:avLst/>
          </a:prstGeom>
        </p:spPr>
      </p:pic>
    </p:spTree>
    <p:extLst>
      <p:ext uri="{BB962C8B-B14F-4D97-AF65-F5344CB8AC3E}">
        <p14:creationId xmlns:p14="http://schemas.microsoft.com/office/powerpoint/2010/main" val="14983564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10091E-7753-7DB6-4B8A-3EA2A6C17E03}"/>
              </a:ext>
            </a:extLst>
          </p:cNvPr>
          <p:cNvSpPr>
            <a:spLocks noGrp="1"/>
          </p:cNvSpPr>
          <p:nvPr>
            <p:ph type="title"/>
          </p:nvPr>
        </p:nvSpPr>
        <p:spPr/>
        <p:txBody>
          <a:bodyPr/>
          <a:lstStyle/>
          <a:p>
            <a:r>
              <a:rPr lang="en-US" dirty="0"/>
              <a:t>Funding Criteria</a:t>
            </a:r>
          </a:p>
        </p:txBody>
      </p:sp>
      <p:sp>
        <p:nvSpPr>
          <p:cNvPr id="4" name="Datumsplatzhalter 3">
            <a:extLst>
              <a:ext uri="{FF2B5EF4-FFF2-40B4-BE49-F238E27FC236}">
                <a16:creationId xmlns:a16="http://schemas.microsoft.com/office/drawing/2014/main" id="{C7787C99-5A5F-F831-26D1-BFCA7BD8525C}"/>
              </a:ext>
            </a:extLst>
          </p:cNvPr>
          <p:cNvSpPr>
            <a:spLocks noGrp="1"/>
          </p:cNvSpPr>
          <p:nvPr>
            <p:ph type="dt" sz="half" idx="10"/>
          </p:nvPr>
        </p:nvSpPr>
        <p:spPr/>
        <p:txBody>
          <a:bodyPr/>
          <a:lstStyle/>
          <a:p>
            <a:r>
              <a:rPr lang="de-CH"/>
              <a:t>06.02.2025</a:t>
            </a:r>
            <a:endParaRPr lang="de-CH" dirty="0"/>
          </a:p>
        </p:txBody>
      </p:sp>
      <p:sp>
        <p:nvSpPr>
          <p:cNvPr id="5" name="Fußzeilenplatzhalter 4">
            <a:extLst>
              <a:ext uri="{FF2B5EF4-FFF2-40B4-BE49-F238E27FC236}">
                <a16:creationId xmlns:a16="http://schemas.microsoft.com/office/drawing/2014/main" id="{3E07D8D6-64F9-90F3-ED37-2CD509F55A3C}"/>
              </a:ext>
            </a:extLst>
          </p:cNvPr>
          <p:cNvSpPr>
            <a:spLocks noGrp="1"/>
          </p:cNvSpPr>
          <p:nvPr>
            <p:ph type="ftr" sz="quarter" idx="11"/>
          </p:nvPr>
        </p:nvSpPr>
        <p:spPr/>
        <p:txBody>
          <a:bodyPr/>
          <a:lstStyle/>
          <a:p>
            <a:r>
              <a:rPr lang="de-CH" dirty="0"/>
              <a:t>The UZH Teaching Fund: </a:t>
            </a:r>
            <a:r>
              <a:rPr lang="de-CH" dirty="0" err="1"/>
              <a:t>Overview</a:t>
            </a:r>
            <a:r>
              <a:rPr lang="de-CH" dirty="0"/>
              <a:t> and Information Event</a:t>
            </a:r>
          </a:p>
        </p:txBody>
      </p:sp>
      <p:sp>
        <p:nvSpPr>
          <p:cNvPr id="6" name="Foliennummernplatzhalter 5">
            <a:extLst>
              <a:ext uri="{FF2B5EF4-FFF2-40B4-BE49-F238E27FC236}">
                <a16:creationId xmlns:a16="http://schemas.microsoft.com/office/drawing/2014/main" id="{03B73D6F-A9DD-CA85-65D7-7BF86372D065}"/>
              </a:ext>
            </a:extLst>
          </p:cNvPr>
          <p:cNvSpPr>
            <a:spLocks noGrp="1"/>
          </p:cNvSpPr>
          <p:nvPr>
            <p:ph type="sldNum" sz="quarter" idx="12"/>
          </p:nvPr>
        </p:nvSpPr>
        <p:spPr/>
        <p:txBody>
          <a:bodyPr/>
          <a:lstStyle/>
          <a:p>
            <a:fld id="{442AD375-037F-43D0-B059-5172DA06796A}" type="slidenum">
              <a:rPr lang="de-CH" smtClean="0"/>
              <a:pPr/>
              <a:t>9</a:t>
            </a:fld>
            <a:endParaRPr lang="de-CH" dirty="0"/>
          </a:p>
        </p:txBody>
      </p:sp>
      <p:cxnSp>
        <p:nvCxnSpPr>
          <p:cNvPr id="8" name="Straight Connector 5">
            <a:extLst>
              <a:ext uri="{FF2B5EF4-FFF2-40B4-BE49-F238E27FC236}">
                <a16:creationId xmlns:a16="http://schemas.microsoft.com/office/drawing/2014/main" id="{10A4FE9A-C0F3-B6D5-FE02-861B8C0D5DA6}"/>
              </a:ext>
            </a:extLst>
          </p:cNvPr>
          <p:cNvCxnSpPr>
            <a:cxnSpLocks/>
          </p:cNvCxnSpPr>
          <p:nvPr/>
        </p:nvCxnSpPr>
        <p:spPr>
          <a:xfrm flipV="1">
            <a:off x="-95251" y="846392"/>
            <a:ext cx="12382501" cy="3302000"/>
          </a:xfrm>
          <a:prstGeom prst="line">
            <a:avLst/>
          </a:prstGeom>
          <a:noFill/>
          <a:ln w="444500" cap="rnd">
            <a:solidFill>
              <a:schemeClr val="bg1">
                <a:lumMod val="85000"/>
                <a:alpha val="40000"/>
              </a:schemeClr>
            </a:solidFill>
          </a:ln>
        </p:spPr>
        <p:style>
          <a:lnRef idx="2">
            <a:schemeClr val="accent1">
              <a:shade val="50000"/>
            </a:schemeClr>
          </a:lnRef>
          <a:fillRef idx="1">
            <a:schemeClr val="accent1"/>
          </a:fillRef>
          <a:effectRef idx="0">
            <a:schemeClr val="accent1"/>
          </a:effectRef>
          <a:fontRef idx="minor">
            <a:schemeClr val="lt1"/>
          </a:fontRef>
        </p:style>
      </p:cxnSp>
      <p:grpSp>
        <p:nvGrpSpPr>
          <p:cNvPr id="9" name="Group 11">
            <a:extLst>
              <a:ext uri="{FF2B5EF4-FFF2-40B4-BE49-F238E27FC236}">
                <a16:creationId xmlns:a16="http://schemas.microsoft.com/office/drawing/2014/main" id="{A771D794-DA09-4337-154B-9ED7BEE5F46C}"/>
              </a:ext>
            </a:extLst>
          </p:cNvPr>
          <p:cNvGrpSpPr/>
          <p:nvPr/>
        </p:nvGrpSpPr>
        <p:grpSpPr>
          <a:xfrm>
            <a:off x="762001" y="2790283"/>
            <a:ext cx="867378" cy="1134667"/>
            <a:chOff x="2951544" y="3742680"/>
            <a:chExt cx="2766350" cy="3618819"/>
          </a:xfrm>
        </p:grpSpPr>
        <p:sp>
          <p:nvSpPr>
            <p:cNvPr id="10" name="Punched Tape 9">
              <a:extLst>
                <a:ext uri="{FF2B5EF4-FFF2-40B4-BE49-F238E27FC236}">
                  <a16:creationId xmlns:a16="http://schemas.microsoft.com/office/drawing/2014/main" id="{970513B2-1EF0-AA84-3F63-1A3F793BBC89}"/>
                </a:ext>
              </a:extLst>
            </p:cNvPr>
            <p:cNvSpPr/>
            <p:nvPr/>
          </p:nvSpPr>
          <p:spPr>
            <a:xfrm>
              <a:off x="3078866" y="3742680"/>
              <a:ext cx="2639028" cy="1771016"/>
            </a:xfrm>
            <a:prstGeom prst="flowChartPunchedTape">
              <a:avLst/>
            </a:prstGeom>
            <a:solidFill>
              <a:srgbClr val="202A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A7527DDE-A8C5-EDD8-3967-46522DB04B91}"/>
                </a:ext>
              </a:extLst>
            </p:cNvPr>
            <p:cNvSpPr/>
            <p:nvPr/>
          </p:nvSpPr>
          <p:spPr>
            <a:xfrm>
              <a:off x="2951544" y="3889094"/>
              <a:ext cx="127322" cy="347240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2" name="Group 12">
            <a:extLst>
              <a:ext uri="{FF2B5EF4-FFF2-40B4-BE49-F238E27FC236}">
                <a16:creationId xmlns:a16="http://schemas.microsoft.com/office/drawing/2014/main" id="{22AB15BA-4DBB-5E25-9B2E-AC2AB2BC1104}"/>
              </a:ext>
            </a:extLst>
          </p:cNvPr>
          <p:cNvGrpSpPr/>
          <p:nvPr/>
        </p:nvGrpSpPr>
        <p:grpSpPr>
          <a:xfrm>
            <a:off x="2966423" y="2200474"/>
            <a:ext cx="867378" cy="1134667"/>
            <a:chOff x="2951544" y="3742680"/>
            <a:chExt cx="2766350" cy="3618819"/>
          </a:xfrm>
        </p:grpSpPr>
        <p:sp>
          <p:nvSpPr>
            <p:cNvPr id="13" name="Punched Tape 13">
              <a:extLst>
                <a:ext uri="{FF2B5EF4-FFF2-40B4-BE49-F238E27FC236}">
                  <a16:creationId xmlns:a16="http://schemas.microsoft.com/office/drawing/2014/main" id="{CF3607BB-96F4-5D8B-F480-70D9D38FD900}"/>
                </a:ext>
              </a:extLst>
            </p:cNvPr>
            <p:cNvSpPr/>
            <p:nvPr/>
          </p:nvSpPr>
          <p:spPr>
            <a:xfrm>
              <a:off x="3078866" y="3742680"/>
              <a:ext cx="2639028" cy="1771016"/>
            </a:xfrm>
            <a:prstGeom prst="flowChartPunchedTap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4">
              <a:extLst>
                <a:ext uri="{FF2B5EF4-FFF2-40B4-BE49-F238E27FC236}">
                  <a16:creationId xmlns:a16="http://schemas.microsoft.com/office/drawing/2014/main" id="{A8C51735-2848-885B-0310-0D873C493AF9}"/>
                </a:ext>
              </a:extLst>
            </p:cNvPr>
            <p:cNvSpPr/>
            <p:nvPr/>
          </p:nvSpPr>
          <p:spPr>
            <a:xfrm>
              <a:off x="2951544" y="3889094"/>
              <a:ext cx="127322" cy="347240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5" name="Group 15">
            <a:extLst>
              <a:ext uri="{FF2B5EF4-FFF2-40B4-BE49-F238E27FC236}">
                <a16:creationId xmlns:a16="http://schemas.microsoft.com/office/drawing/2014/main" id="{F9C6066A-AB6C-3709-5076-30497A0AD358}"/>
              </a:ext>
            </a:extLst>
          </p:cNvPr>
          <p:cNvGrpSpPr/>
          <p:nvPr/>
        </p:nvGrpSpPr>
        <p:grpSpPr>
          <a:xfrm>
            <a:off x="5170846" y="1610665"/>
            <a:ext cx="867378" cy="1134667"/>
            <a:chOff x="2951544" y="3742680"/>
            <a:chExt cx="2766350" cy="3618819"/>
          </a:xfrm>
        </p:grpSpPr>
        <p:sp>
          <p:nvSpPr>
            <p:cNvPr id="16" name="Punched Tape 16">
              <a:extLst>
                <a:ext uri="{FF2B5EF4-FFF2-40B4-BE49-F238E27FC236}">
                  <a16:creationId xmlns:a16="http://schemas.microsoft.com/office/drawing/2014/main" id="{D1EB9D13-9E26-1CC4-0196-121EC747AA46}"/>
                </a:ext>
              </a:extLst>
            </p:cNvPr>
            <p:cNvSpPr/>
            <p:nvPr/>
          </p:nvSpPr>
          <p:spPr>
            <a:xfrm>
              <a:off x="3078866" y="3742680"/>
              <a:ext cx="2639028" cy="1771016"/>
            </a:xfrm>
            <a:prstGeom prst="flowChartPunchedTape">
              <a:avLst/>
            </a:prstGeom>
            <a:solidFill>
              <a:srgbClr val="B79D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7">
              <a:extLst>
                <a:ext uri="{FF2B5EF4-FFF2-40B4-BE49-F238E27FC236}">
                  <a16:creationId xmlns:a16="http://schemas.microsoft.com/office/drawing/2014/main" id="{023B9C63-781D-D368-168A-C5BDE811DE46}"/>
                </a:ext>
              </a:extLst>
            </p:cNvPr>
            <p:cNvSpPr/>
            <p:nvPr/>
          </p:nvSpPr>
          <p:spPr>
            <a:xfrm>
              <a:off x="2951544" y="3889094"/>
              <a:ext cx="127322" cy="347240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8" name="Group 18">
            <a:extLst>
              <a:ext uri="{FF2B5EF4-FFF2-40B4-BE49-F238E27FC236}">
                <a16:creationId xmlns:a16="http://schemas.microsoft.com/office/drawing/2014/main" id="{E40FDCA9-76AD-7DB2-A156-0DE863C845B0}"/>
              </a:ext>
            </a:extLst>
          </p:cNvPr>
          <p:cNvGrpSpPr/>
          <p:nvPr/>
        </p:nvGrpSpPr>
        <p:grpSpPr>
          <a:xfrm>
            <a:off x="7375268" y="1020856"/>
            <a:ext cx="867378" cy="1134667"/>
            <a:chOff x="2951544" y="3742680"/>
            <a:chExt cx="2766350" cy="3618819"/>
          </a:xfrm>
        </p:grpSpPr>
        <p:sp>
          <p:nvSpPr>
            <p:cNvPr id="19" name="Punched Tape 19">
              <a:extLst>
                <a:ext uri="{FF2B5EF4-FFF2-40B4-BE49-F238E27FC236}">
                  <a16:creationId xmlns:a16="http://schemas.microsoft.com/office/drawing/2014/main" id="{90A71745-F971-2254-DA2B-93FD20FA0C81}"/>
                </a:ext>
              </a:extLst>
            </p:cNvPr>
            <p:cNvSpPr/>
            <p:nvPr/>
          </p:nvSpPr>
          <p:spPr>
            <a:xfrm>
              <a:off x="3078866" y="3742680"/>
              <a:ext cx="2639028" cy="1771016"/>
            </a:xfrm>
            <a:prstGeom prst="flowChartPunchedTape">
              <a:avLst/>
            </a:prstGeom>
            <a:solidFill>
              <a:srgbClr val="0A82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20">
              <a:extLst>
                <a:ext uri="{FF2B5EF4-FFF2-40B4-BE49-F238E27FC236}">
                  <a16:creationId xmlns:a16="http://schemas.microsoft.com/office/drawing/2014/main" id="{B0406602-2D76-F678-F148-4D7860C83FF0}"/>
                </a:ext>
              </a:extLst>
            </p:cNvPr>
            <p:cNvSpPr/>
            <p:nvPr/>
          </p:nvSpPr>
          <p:spPr>
            <a:xfrm>
              <a:off x="2951544" y="3889094"/>
              <a:ext cx="127322" cy="347240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1" name="Group 21">
            <a:extLst>
              <a:ext uri="{FF2B5EF4-FFF2-40B4-BE49-F238E27FC236}">
                <a16:creationId xmlns:a16="http://schemas.microsoft.com/office/drawing/2014/main" id="{69565F24-0793-A9A9-39CF-2158FAC64810}"/>
              </a:ext>
            </a:extLst>
          </p:cNvPr>
          <p:cNvGrpSpPr/>
          <p:nvPr/>
        </p:nvGrpSpPr>
        <p:grpSpPr>
          <a:xfrm>
            <a:off x="9579691" y="431047"/>
            <a:ext cx="867378" cy="1134667"/>
            <a:chOff x="2951544" y="3742680"/>
            <a:chExt cx="2766350" cy="3618819"/>
          </a:xfrm>
        </p:grpSpPr>
        <p:sp>
          <p:nvSpPr>
            <p:cNvPr id="22" name="Punched Tape 22">
              <a:extLst>
                <a:ext uri="{FF2B5EF4-FFF2-40B4-BE49-F238E27FC236}">
                  <a16:creationId xmlns:a16="http://schemas.microsoft.com/office/drawing/2014/main" id="{C27F174A-E2F5-951B-B27A-27AAEB75CBF4}"/>
                </a:ext>
              </a:extLst>
            </p:cNvPr>
            <p:cNvSpPr/>
            <p:nvPr/>
          </p:nvSpPr>
          <p:spPr>
            <a:xfrm>
              <a:off x="3078866" y="3742680"/>
              <a:ext cx="2639028" cy="1771016"/>
            </a:xfrm>
            <a:prstGeom prst="flowChartPunchedTape">
              <a:avLst/>
            </a:prstGeom>
            <a:solidFill>
              <a:srgbClr val="0818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3">
              <a:extLst>
                <a:ext uri="{FF2B5EF4-FFF2-40B4-BE49-F238E27FC236}">
                  <a16:creationId xmlns:a16="http://schemas.microsoft.com/office/drawing/2014/main" id="{5F49E731-4D27-31CE-0464-272313B4ED54}"/>
                </a:ext>
              </a:extLst>
            </p:cNvPr>
            <p:cNvSpPr/>
            <p:nvPr/>
          </p:nvSpPr>
          <p:spPr>
            <a:xfrm>
              <a:off x="2951544" y="3889094"/>
              <a:ext cx="127322" cy="347240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4" name="TextBox 24">
            <a:extLst>
              <a:ext uri="{FF2B5EF4-FFF2-40B4-BE49-F238E27FC236}">
                <a16:creationId xmlns:a16="http://schemas.microsoft.com/office/drawing/2014/main" id="{6D9B2937-1454-FE46-19E7-E3763A7AC897}"/>
              </a:ext>
            </a:extLst>
          </p:cNvPr>
          <p:cNvSpPr txBox="1"/>
          <p:nvPr/>
        </p:nvSpPr>
        <p:spPr>
          <a:xfrm flipH="1">
            <a:off x="762002" y="4086113"/>
            <a:ext cx="1850306" cy="334835"/>
          </a:xfrm>
          <a:prstGeom prst="rect">
            <a:avLst/>
          </a:prstGeom>
          <a:noFill/>
        </p:spPr>
        <p:txBody>
          <a:bodyPr wrap="square" rtlCol="0" anchor="b">
            <a:spAutoFit/>
          </a:bodyPr>
          <a:lstStyle/>
          <a:p>
            <a:r>
              <a:rPr lang="en-GB" b="1" spc="-15" dirty="0">
                <a:solidFill>
                  <a:srgbClr val="08184F"/>
                </a:solidFill>
                <a:cs typeface="Poppins" pitchFamily="2" charset="77"/>
              </a:rPr>
              <a:t>Innovation</a:t>
            </a:r>
          </a:p>
        </p:txBody>
      </p:sp>
      <p:sp>
        <p:nvSpPr>
          <p:cNvPr id="25" name="TextBox 25">
            <a:extLst>
              <a:ext uri="{FF2B5EF4-FFF2-40B4-BE49-F238E27FC236}">
                <a16:creationId xmlns:a16="http://schemas.microsoft.com/office/drawing/2014/main" id="{9CA5F2DE-0FED-0A3D-3C6E-DC0A26394FA9}"/>
              </a:ext>
            </a:extLst>
          </p:cNvPr>
          <p:cNvSpPr txBox="1"/>
          <p:nvPr/>
        </p:nvSpPr>
        <p:spPr>
          <a:xfrm flipH="1">
            <a:off x="761998" y="4442336"/>
            <a:ext cx="2093641" cy="1477328"/>
          </a:xfrm>
          <a:prstGeom prst="rect">
            <a:avLst/>
          </a:prstGeom>
          <a:noFill/>
        </p:spPr>
        <p:txBody>
          <a:bodyPr wrap="square" rtlCol="0">
            <a:spAutoFit/>
          </a:bodyPr>
          <a:lstStyle/>
          <a:p>
            <a:pPr lvl="1">
              <a:lnSpc>
                <a:spcPts val="1800"/>
              </a:lnSpc>
            </a:pPr>
            <a:r>
              <a:rPr lang="en-US" spc="-10" dirty="0">
                <a:cs typeface="Arial" panose="020B0604020202020204" pitchFamily="34" charset="0"/>
              </a:rPr>
              <a:t>Innovative educational concept</a:t>
            </a:r>
          </a:p>
          <a:p>
            <a:pPr lvl="1">
              <a:lnSpc>
                <a:spcPts val="1800"/>
              </a:lnSpc>
            </a:pPr>
            <a:r>
              <a:rPr lang="en-US" dirty="0">
                <a:cs typeface="Arial" panose="020B0604020202020204" pitchFamily="34" charset="0"/>
              </a:rPr>
              <a:t>L</a:t>
            </a:r>
            <a:r>
              <a:rPr lang="en-US" spc="-10" dirty="0">
                <a:cs typeface="Arial" panose="020B0604020202020204" pitchFamily="34" charset="0"/>
              </a:rPr>
              <a:t>earning objectives, learning activities, and assessments are closely aligned</a:t>
            </a:r>
          </a:p>
        </p:txBody>
      </p:sp>
      <p:sp>
        <p:nvSpPr>
          <p:cNvPr id="26" name="TextBox 28">
            <a:extLst>
              <a:ext uri="{FF2B5EF4-FFF2-40B4-BE49-F238E27FC236}">
                <a16:creationId xmlns:a16="http://schemas.microsoft.com/office/drawing/2014/main" id="{C8B551F0-8F9C-8E37-8905-32145F645435}"/>
              </a:ext>
            </a:extLst>
          </p:cNvPr>
          <p:cNvSpPr txBox="1"/>
          <p:nvPr/>
        </p:nvSpPr>
        <p:spPr>
          <a:xfrm flipH="1">
            <a:off x="2966424" y="3506993"/>
            <a:ext cx="1850306" cy="334835"/>
          </a:xfrm>
          <a:prstGeom prst="rect">
            <a:avLst/>
          </a:prstGeom>
          <a:noFill/>
        </p:spPr>
        <p:txBody>
          <a:bodyPr wrap="square" rtlCol="0" anchor="b">
            <a:spAutoFit/>
          </a:bodyPr>
          <a:lstStyle/>
          <a:p>
            <a:r>
              <a:rPr lang="en-GB" b="1" spc="-15" dirty="0">
                <a:solidFill>
                  <a:srgbClr val="08184F"/>
                </a:solidFill>
                <a:cs typeface="Poppins" pitchFamily="2" charset="77"/>
              </a:rPr>
              <a:t>Effectiveness</a:t>
            </a:r>
          </a:p>
        </p:txBody>
      </p:sp>
      <p:sp>
        <p:nvSpPr>
          <p:cNvPr id="27" name="TextBox 29">
            <a:extLst>
              <a:ext uri="{FF2B5EF4-FFF2-40B4-BE49-F238E27FC236}">
                <a16:creationId xmlns:a16="http://schemas.microsoft.com/office/drawing/2014/main" id="{D862022E-8500-06AA-A9C5-004DA4780541}"/>
              </a:ext>
            </a:extLst>
          </p:cNvPr>
          <p:cNvSpPr txBox="1"/>
          <p:nvPr/>
        </p:nvSpPr>
        <p:spPr>
          <a:xfrm flipH="1">
            <a:off x="2966422" y="3863216"/>
            <a:ext cx="2204422" cy="2169825"/>
          </a:xfrm>
          <a:prstGeom prst="rect">
            <a:avLst/>
          </a:prstGeom>
          <a:noFill/>
        </p:spPr>
        <p:txBody>
          <a:bodyPr wrap="square" rtlCol="0">
            <a:spAutoFit/>
          </a:bodyPr>
          <a:lstStyle/>
          <a:p>
            <a:pPr lvl="1">
              <a:lnSpc>
                <a:spcPts val="1800"/>
              </a:lnSpc>
            </a:pPr>
            <a:r>
              <a:rPr lang="en-US" spc="-10" dirty="0">
                <a:cs typeface="Arial" panose="020B0604020202020204" pitchFamily="34" charset="0"/>
              </a:rPr>
              <a:t>Projects are SMART</a:t>
            </a:r>
          </a:p>
          <a:p>
            <a:pPr lvl="1">
              <a:lnSpc>
                <a:spcPts val="1800"/>
              </a:lnSpc>
            </a:pPr>
            <a:r>
              <a:rPr lang="en-US" spc="-10" dirty="0">
                <a:cs typeface="Arial" panose="020B0604020202020204" pitchFamily="34" charset="0"/>
              </a:rPr>
              <a:t>Appropriate cost/benefit ratio</a:t>
            </a:r>
          </a:p>
          <a:p>
            <a:pPr lvl="1">
              <a:lnSpc>
                <a:spcPts val="1800"/>
              </a:lnSpc>
            </a:pPr>
            <a:r>
              <a:rPr lang="en-US" spc="-10" dirty="0">
                <a:cs typeface="Arial" panose="020B0604020202020204" pitchFamily="34" charset="0"/>
              </a:rPr>
              <a:t>Added value for students is evident</a:t>
            </a:r>
          </a:p>
          <a:p>
            <a:pPr lvl="1">
              <a:lnSpc>
                <a:spcPts val="1800"/>
              </a:lnSpc>
            </a:pPr>
            <a:r>
              <a:rPr lang="en-US" dirty="0">
                <a:cs typeface="Arial" panose="020B0604020202020204" pitchFamily="34" charset="0"/>
              </a:rPr>
              <a:t>Projects take accessibility into account</a:t>
            </a:r>
            <a:endParaRPr lang="en-US" spc="-10" dirty="0">
              <a:cs typeface="Arial" panose="020B0604020202020204" pitchFamily="34" charset="0"/>
            </a:endParaRPr>
          </a:p>
          <a:p>
            <a:pPr>
              <a:lnSpc>
                <a:spcPts val="1800"/>
              </a:lnSpc>
            </a:pPr>
            <a:endParaRPr lang="en-US" spc="-10" dirty="0">
              <a:cs typeface="Arial" panose="020B0604020202020204" pitchFamily="34" charset="0"/>
            </a:endParaRPr>
          </a:p>
        </p:txBody>
      </p:sp>
      <p:sp>
        <p:nvSpPr>
          <p:cNvPr id="28" name="TextBox 31">
            <a:extLst>
              <a:ext uri="{FF2B5EF4-FFF2-40B4-BE49-F238E27FC236}">
                <a16:creationId xmlns:a16="http://schemas.microsoft.com/office/drawing/2014/main" id="{CA582FEF-9BD7-BD61-F841-85ACDBB48237}"/>
              </a:ext>
            </a:extLst>
          </p:cNvPr>
          <p:cNvSpPr txBox="1"/>
          <p:nvPr/>
        </p:nvSpPr>
        <p:spPr>
          <a:xfrm flipH="1">
            <a:off x="5170847" y="2927873"/>
            <a:ext cx="1850306" cy="334835"/>
          </a:xfrm>
          <a:prstGeom prst="rect">
            <a:avLst/>
          </a:prstGeom>
          <a:noFill/>
        </p:spPr>
        <p:txBody>
          <a:bodyPr wrap="square" rtlCol="0" anchor="b">
            <a:spAutoFit/>
          </a:bodyPr>
          <a:lstStyle/>
          <a:p>
            <a:r>
              <a:rPr lang="en-GB" b="1" spc="-15" dirty="0">
                <a:solidFill>
                  <a:srgbClr val="08184F"/>
                </a:solidFill>
                <a:cs typeface="Poppins" pitchFamily="2" charset="77"/>
              </a:rPr>
              <a:t>Sustainability</a:t>
            </a:r>
          </a:p>
        </p:txBody>
      </p:sp>
      <p:sp>
        <p:nvSpPr>
          <p:cNvPr id="29" name="TextBox 32">
            <a:extLst>
              <a:ext uri="{FF2B5EF4-FFF2-40B4-BE49-F238E27FC236}">
                <a16:creationId xmlns:a16="http://schemas.microsoft.com/office/drawing/2014/main" id="{91D2E9F9-8B35-CE12-8BA7-BF2FE87D3F32}"/>
              </a:ext>
            </a:extLst>
          </p:cNvPr>
          <p:cNvSpPr txBox="1"/>
          <p:nvPr/>
        </p:nvSpPr>
        <p:spPr>
          <a:xfrm flipH="1">
            <a:off x="5170844" y="3284096"/>
            <a:ext cx="2164499" cy="2631490"/>
          </a:xfrm>
          <a:prstGeom prst="rect">
            <a:avLst/>
          </a:prstGeom>
          <a:noFill/>
        </p:spPr>
        <p:txBody>
          <a:bodyPr wrap="square" rtlCol="0">
            <a:spAutoFit/>
          </a:bodyPr>
          <a:lstStyle/>
          <a:p>
            <a:pPr lvl="1">
              <a:lnSpc>
                <a:spcPts val="1800"/>
              </a:lnSpc>
            </a:pPr>
            <a:r>
              <a:rPr lang="en-US" dirty="0">
                <a:cs typeface="Arial" panose="020B0604020202020204" pitchFamily="34" charset="0"/>
              </a:rPr>
              <a:t>P</a:t>
            </a:r>
            <a:r>
              <a:rPr lang="en-US" spc="-10" dirty="0">
                <a:cs typeface="Arial" panose="020B0604020202020204" pitchFamily="34" charset="0"/>
              </a:rPr>
              <a:t>rovisions are made for (possible) continuation of courses</a:t>
            </a:r>
          </a:p>
          <a:p>
            <a:pPr lvl="1">
              <a:lnSpc>
                <a:spcPts val="1800"/>
              </a:lnSpc>
            </a:pPr>
            <a:r>
              <a:rPr lang="en-US" spc="-10" dirty="0">
                <a:cs typeface="Arial" panose="020B0604020202020204" pitchFamily="34" charset="0"/>
              </a:rPr>
              <a:t>Innovative spirit of the project is not tied to a specific instructor, but is supported by the department or faculty</a:t>
            </a:r>
          </a:p>
        </p:txBody>
      </p:sp>
      <p:sp>
        <p:nvSpPr>
          <p:cNvPr id="30" name="TextBox 34">
            <a:extLst>
              <a:ext uri="{FF2B5EF4-FFF2-40B4-BE49-F238E27FC236}">
                <a16:creationId xmlns:a16="http://schemas.microsoft.com/office/drawing/2014/main" id="{1B4999D9-570A-AD61-65F1-1F3C6E04AF12}"/>
              </a:ext>
            </a:extLst>
          </p:cNvPr>
          <p:cNvSpPr txBox="1"/>
          <p:nvPr/>
        </p:nvSpPr>
        <p:spPr>
          <a:xfrm flipH="1">
            <a:off x="7375268" y="2108687"/>
            <a:ext cx="2033099" cy="574901"/>
          </a:xfrm>
          <a:prstGeom prst="rect">
            <a:avLst/>
          </a:prstGeom>
          <a:noFill/>
        </p:spPr>
        <p:txBody>
          <a:bodyPr wrap="square" rtlCol="0" anchor="b">
            <a:spAutoFit/>
          </a:bodyPr>
          <a:lstStyle/>
          <a:p>
            <a:r>
              <a:rPr lang="en-GB" b="1" spc="-15" dirty="0">
                <a:solidFill>
                  <a:srgbClr val="08184F"/>
                </a:solidFill>
                <a:cs typeface="Poppins" pitchFamily="2" charset="77"/>
              </a:rPr>
              <a:t>Quality of Design/</a:t>
            </a:r>
            <a:br>
              <a:rPr lang="en-GB" b="1" spc="-15" dirty="0">
                <a:solidFill>
                  <a:srgbClr val="08184F"/>
                </a:solidFill>
                <a:cs typeface="Poppins" pitchFamily="2" charset="77"/>
              </a:rPr>
            </a:br>
            <a:r>
              <a:rPr lang="en-GB" b="1" spc="-15" dirty="0">
                <a:solidFill>
                  <a:srgbClr val="08184F"/>
                </a:solidFill>
                <a:cs typeface="Poppins" pitchFamily="2" charset="77"/>
              </a:rPr>
              <a:t>Broad Impact</a:t>
            </a:r>
          </a:p>
        </p:txBody>
      </p:sp>
      <p:sp>
        <p:nvSpPr>
          <p:cNvPr id="31" name="TextBox 35">
            <a:extLst>
              <a:ext uri="{FF2B5EF4-FFF2-40B4-BE49-F238E27FC236}">
                <a16:creationId xmlns:a16="http://schemas.microsoft.com/office/drawing/2014/main" id="{F19CF0F0-2A7D-7E46-267D-BDE44FF179A5}"/>
              </a:ext>
            </a:extLst>
          </p:cNvPr>
          <p:cNvSpPr txBox="1"/>
          <p:nvPr/>
        </p:nvSpPr>
        <p:spPr>
          <a:xfrm flipH="1">
            <a:off x="7375267" y="2704976"/>
            <a:ext cx="2124575" cy="3323987"/>
          </a:xfrm>
          <a:prstGeom prst="rect">
            <a:avLst/>
          </a:prstGeom>
          <a:noFill/>
        </p:spPr>
        <p:txBody>
          <a:bodyPr wrap="square" rtlCol="0">
            <a:spAutoFit/>
          </a:bodyPr>
          <a:lstStyle/>
          <a:p>
            <a:pPr lvl="1">
              <a:lnSpc>
                <a:spcPts val="1800"/>
              </a:lnSpc>
            </a:pPr>
            <a:r>
              <a:rPr lang="en-US" spc="-10" dirty="0">
                <a:cs typeface="Arial" panose="020B0604020202020204" pitchFamily="34" charset="0"/>
              </a:rPr>
              <a:t>Educational design is transferable to other courses and subjects</a:t>
            </a:r>
          </a:p>
          <a:p>
            <a:pPr lvl="1">
              <a:lnSpc>
                <a:spcPts val="1800"/>
              </a:lnSpc>
            </a:pPr>
            <a:r>
              <a:rPr lang="en-US" dirty="0">
                <a:cs typeface="Arial" panose="020B0604020202020204" pitchFamily="34" charset="0"/>
              </a:rPr>
              <a:t>Insights gained are shared within and beyond the faculty</a:t>
            </a:r>
          </a:p>
          <a:p>
            <a:pPr lvl="1">
              <a:lnSpc>
                <a:spcPts val="1800"/>
              </a:lnSpc>
            </a:pPr>
            <a:r>
              <a:rPr lang="en-US" dirty="0">
                <a:cs typeface="Arial" panose="020B0604020202020204" pitchFamily="34" charset="0"/>
              </a:rPr>
              <a:t>Planned project will benefit many students</a:t>
            </a:r>
          </a:p>
          <a:p>
            <a:pPr lvl="1">
              <a:lnSpc>
                <a:spcPts val="1800"/>
              </a:lnSpc>
            </a:pPr>
            <a:r>
              <a:rPr lang="en-US" dirty="0">
                <a:cs typeface="Arial" panose="020B0604020202020204" pitchFamily="34" charset="0"/>
              </a:rPr>
              <a:t>Planned project provides a major benefit for large student cohorts</a:t>
            </a:r>
            <a:endParaRPr lang="en-US" spc="-10" dirty="0">
              <a:cs typeface="Arial" panose="020B0604020202020204" pitchFamily="34" charset="0"/>
            </a:endParaRPr>
          </a:p>
        </p:txBody>
      </p:sp>
      <p:sp>
        <p:nvSpPr>
          <p:cNvPr id="32" name="TextBox 37">
            <a:extLst>
              <a:ext uri="{FF2B5EF4-FFF2-40B4-BE49-F238E27FC236}">
                <a16:creationId xmlns:a16="http://schemas.microsoft.com/office/drawing/2014/main" id="{01C031AE-2254-A418-FA72-D31BC966D14B}"/>
              </a:ext>
            </a:extLst>
          </p:cNvPr>
          <p:cNvSpPr txBox="1"/>
          <p:nvPr/>
        </p:nvSpPr>
        <p:spPr>
          <a:xfrm flipH="1">
            <a:off x="9579693" y="1529567"/>
            <a:ext cx="1850306" cy="574901"/>
          </a:xfrm>
          <a:prstGeom prst="rect">
            <a:avLst/>
          </a:prstGeom>
          <a:noFill/>
        </p:spPr>
        <p:txBody>
          <a:bodyPr wrap="square" rtlCol="0" anchor="b">
            <a:spAutoFit/>
          </a:bodyPr>
          <a:lstStyle/>
          <a:p>
            <a:r>
              <a:rPr lang="en-GB" b="1" spc="-15" dirty="0">
                <a:solidFill>
                  <a:srgbClr val="08184F"/>
                </a:solidFill>
                <a:cs typeface="Poppins" pitchFamily="2" charset="77"/>
              </a:rPr>
              <a:t>Student Involvement</a:t>
            </a:r>
          </a:p>
        </p:txBody>
      </p:sp>
      <p:sp>
        <p:nvSpPr>
          <p:cNvPr id="33" name="TextBox 38">
            <a:extLst>
              <a:ext uri="{FF2B5EF4-FFF2-40B4-BE49-F238E27FC236}">
                <a16:creationId xmlns:a16="http://schemas.microsoft.com/office/drawing/2014/main" id="{62E05163-8918-3202-AA1D-2C2426D516A1}"/>
              </a:ext>
            </a:extLst>
          </p:cNvPr>
          <p:cNvSpPr txBox="1"/>
          <p:nvPr/>
        </p:nvSpPr>
        <p:spPr>
          <a:xfrm flipH="1">
            <a:off x="9579691" y="2125856"/>
            <a:ext cx="1850307" cy="1708160"/>
          </a:xfrm>
          <a:prstGeom prst="rect">
            <a:avLst/>
          </a:prstGeom>
          <a:noFill/>
        </p:spPr>
        <p:txBody>
          <a:bodyPr wrap="square" rtlCol="0">
            <a:spAutoFit/>
          </a:bodyPr>
          <a:lstStyle/>
          <a:p>
            <a:pPr lvl="1">
              <a:lnSpc>
                <a:spcPts val="1800"/>
              </a:lnSpc>
            </a:pPr>
            <a:r>
              <a:rPr lang="en-US" spc="-10" dirty="0">
                <a:cs typeface="Arial" panose="020B0604020202020204" pitchFamily="34" charset="0"/>
              </a:rPr>
              <a:t>Students and their perspectives are included in the conception, planning and reflection of the teaching project</a:t>
            </a:r>
          </a:p>
        </p:txBody>
      </p:sp>
    </p:spTree>
    <p:extLst>
      <p:ext uri="{BB962C8B-B14F-4D97-AF65-F5344CB8AC3E}">
        <p14:creationId xmlns:p14="http://schemas.microsoft.com/office/powerpoint/2010/main" val="1523901656"/>
      </p:ext>
    </p:extLst>
  </p:cSld>
  <p:clrMapOvr>
    <a:masterClrMapping/>
  </p:clrMapOvr>
</p:sld>
</file>

<file path=ppt/theme/theme1.xml><?xml version="1.0" encoding="utf-8"?>
<a:theme xmlns:a="http://schemas.openxmlformats.org/drawingml/2006/main" name="Benutzerdefiniertes Design">
  <a:themeElements>
    <a:clrScheme name="Uni Zürich">
      <a:dk1>
        <a:sysClr val="windowText" lastClr="000000"/>
      </a:dk1>
      <a:lt1>
        <a:sysClr val="window" lastClr="FFFFFF"/>
      </a:lt1>
      <a:dk2>
        <a:srgbClr val="666666"/>
      </a:dk2>
      <a:lt2>
        <a:srgbClr val="D7D7D7"/>
      </a:lt2>
      <a:accent1>
        <a:srgbClr val="0028A5"/>
      </a:accent1>
      <a:accent2>
        <a:srgbClr val="4AC9E3"/>
      </a:accent2>
      <a:accent3>
        <a:srgbClr val="A4D233"/>
      </a:accent3>
      <a:accent4>
        <a:srgbClr val="FFC845"/>
      </a:accent4>
      <a:accent5>
        <a:srgbClr val="FC4C02"/>
      </a:accent5>
      <a:accent6>
        <a:srgbClr val="BF0D3E"/>
      </a:accent6>
      <a:hlink>
        <a:srgbClr val="000000"/>
      </a:hlink>
      <a:folHlink>
        <a:srgbClr val="000000"/>
      </a:folHlink>
    </a:clrScheme>
    <a:fontScheme name="Uni Zürich">
      <a:majorFont>
        <a:latin typeface="Source Sans Pro"/>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a:defPPr>
      </a:lstStyle>
    </a:txDef>
  </a:objectDefaults>
  <a:extraClrSchemeLst/>
  <a:extLst>
    <a:ext uri="{05A4C25C-085E-4340-85A3-A5531E510DB2}">
      <thm15:themeFamily xmlns:thm15="http://schemas.microsoft.com/office/thememl/2012/main" name="Präsentation1" id="{4C120BCD-DC74-AD42-950E-19C26B5099B7}" vid="{FE3D930A-1E6F-AD42-97FB-FD00541A070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E594130A2AF244FBF3F304D904ED593" ma:contentTypeVersion="17" ma:contentTypeDescription="Ein neues Dokument erstellen." ma:contentTypeScope="" ma:versionID="9b0c71d7f92876f0de104d8281a339e5">
  <xsd:schema xmlns:xsd="http://www.w3.org/2001/XMLSchema" xmlns:xs="http://www.w3.org/2001/XMLSchema" xmlns:p="http://schemas.microsoft.com/office/2006/metadata/properties" xmlns:ns2="c9077d15-72ed-4fec-bcfe-3472729e9195" xmlns:ns3="bc24777f-78b6-4f3c-a73a-d5fa08e4d537" targetNamespace="http://schemas.microsoft.com/office/2006/metadata/properties" ma:root="true" ma:fieldsID="e2d12bfa14c6da92d90b5fb9f6536e3b" ns2:_="" ns3:_="">
    <xsd:import namespace="c9077d15-72ed-4fec-bcfe-3472729e9195"/>
    <xsd:import namespace="bc24777f-78b6-4f3c-a73a-d5fa08e4d53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77d15-72ed-4fec-bcfe-3472729e91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ildmarkierungen" ma:readOnly="false" ma:fieldId="{5cf76f15-5ced-4ddc-b409-7134ff3c332f}" ma:taxonomyMulti="true" ma:sspId="7fbe3b91-0d7a-4fca-85de-75d49bc052c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c24777f-78b6-4f3c-a73a-d5fa08e4d537"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523888c3-3691-4ee2-9093-74875a1c94d8}" ma:internalName="TaxCatchAll" ma:showField="CatchAllData" ma:web="bc24777f-78b6-4f3c-a73a-d5fa08e4d537">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c24777f-78b6-4f3c-a73a-d5fa08e4d537" xsi:nil="true"/>
    <lcf76f155ced4ddcb4097134ff3c332f xmlns="c9077d15-72ed-4fec-bcfe-3472729e919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43C183D-9ED1-4554-8F19-401C42D5509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77d15-72ed-4fec-bcfe-3472729e9195"/>
    <ds:schemaRef ds:uri="bc24777f-78b6-4f3c-a73a-d5fa08e4d5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B6B7BE2-63AD-4C37-AC44-F0E4FC348E24}">
  <ds:schemaRefs>
    <ds:schemaRef ds:uri="http://schemas.microsoft.com/sharepoint/v3/contenttype/forms"/>
  </ds:schemaRefs>
</ds:datastoreItem>
</file>

<file path=customXml/itemProps3.xml><?xml version="1.0" encoding="utf-8"?>
<ds:datastoreItem xmlns:ds="http://schemas.openxmlformats.org/officeDocument/2006/customXml" ds:itemID="{5626B806-0237-4942-A1FD-5C97285908C2}">
  <ds:schemaRefs>
    <ds:schemaRef ds:uri="http://schemas.microsoft.com/office/infopath/2007/PartnerControls"/>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c9077d15-72ed-4fec-bcfe-3472729e9195"/>
    <ds:schemaRef ds:uri="http://purl.org/dc/dcmitype/"/>
    <ds:schemaRef ds:uri="bc24777f-78b6-4f3c-a73a-d5fa08e4d537"/>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Benutzerdefiniertes Design</Template>
  <TotalTime>0</TotalTime>
  <Words>1274</Words>
  <Application>Microsoft Macintosh PowerPoint</Application>
  <PresentationFormat>Breitbild</PresentationFormat>
  <Paragraphs>222</Paragraphs>
  <Slides>15</Slides>
  <Notes>0</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15</vt:i4>
      </vt:variant>
    </vt:vector>
  </HeadingPairs>
  <TitlesOfParts>
    <vt:vector size="24" baseType="lpstr">
      <vt:lpstr>Arial</vt:lpstr>
      <vt:lpstr>Lato Light</vt:lpstr>
      <vt:lpstr>League Spartan</vt:lpstr>
      <vt:lpstr>Open Sans Semibold</vt:lpstr>
      <vt:lpstr>Poppins</vt:lpstr>
      <vt:lpstr>Source Sans Pro</vt:lpstr>
      <vt:lpstr>Source Sans Pro SemiBold</vt:lpstr>
      <vt:lpstr>SourceSans3-Regular</vt:lpstr>
      <vt:lpstr>Benutzerdefiniertes Design</vt:lpstr>
      <vt:lpstr>PowerPoint-Präsentation</vt:lpstr>
      <vt:lpstr>UZH Teaching Fund (ULF) –  Background and Aim</vt:lpstr>
      <vt:lpstr>Overview of the ULF Funding Lines</vt:lpstr>
      <vt:lpstr>ULF Annual Calendar 2025</vt:lpstr>
      <vt:lpstr>open_innovation – Focus on Didactics</vt:lpstr>
      <vt:lpstr>Goals open_innovation</vt:lpstr>
      <vt:lpstr>Application and Award Process (expected)</vt:lpstr>
      <vt:lpstr>Formal Criteria</vt:lpstr>
      <vt:lpstr>Funding Criteria</vt:lpstr>
      <vt:lpstr>Application – the Most Important Aspects</vt:lpstr>
      <vt:lpstr>Support during the Application Process and Beyond</vt:lpstr>
      <vt:lpstr>Timeline open_innovation</vt:lpstr>
      <vt:lpstr>Important links and resources</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Hinweise zur Textformatierung</dc:title>
  <dc:creator>Anna Leupold</dc:creator>
  <dc:description>erstellt durch Vorlagenbauer.ch</dc:description>
  <cp:lastModifiedBy>Anna Leupold</cp:lastModifiedBy>
  <cp:revision>64</cp:revision>
  <dcterms:created xsi:type="dcterms:W3CDTF">2024-04-08T11:25:54Z</dcterms:created>
  <dcterms:modified xsi:type="dcterms:W3CDTF">2025-02-06T08:39:53Z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y fmtid="{D5CDD505-2E9C-101B-9397-08002B2CF9AE}" pid="3" name="MediaServiceImageTags">
    <vt:lpwstr/>
  </property>
</Properties>
</file>